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1" r:id="rId2"/>
    <p:sldMasterId id="2147483680" r:id="rId3"/>
  </p:sldMasterIdLst>
  <p:notesMasterIdLst>
    <p:notesMasterId r:id="rId19"/>
  </p:notesMasterIdLst>
  <p:sldIdLst>
    <p:sldId id="449" r:id="rId4"/>
    <p:sldId id="400" r:id="rId5"/>
    <p:sldId id="450" r:id="rId6"/>
    <p:sldId id="460" r:id="rId7"/>
    <p:sldId id="272" r:id="rId8"/>
    <p:sldId id="462" r:id="rId9"/>
    <p:sldId id="458" r:id="rId10"/>
    <p:sldId id="459" r:id="rId11"/>
    <p:sldId id="461" r:id="rId12"/>
    <p:sldId id="463" r:id="rId13"/>
    <p:sldId id="464" r:id="rId14"/>
    <p:sldId id="465" r:id="rId15"/>
    <p:sldId id="466" r:id="rId16"/>
    <p:sldId id="467" r:id="rId17"/>
    <p:sldId id="468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129"/>
    <p:restoredTop sz="94604"/>
  </p:normalViewPr>
  <p:slideViewPr>
    <p:cSldViewPr snapToGrid="0" snapToObjects="1">
      <p:cViewPr varScale="1">
        <p:scale>
          <a:sx n="151" d="100"/>
          <a:sy n="151" d="100"/>
        </p:scale>
        <p:origin x="104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" Type="http://schemas.openxmlformats.org/officeDocument/2006/relationships/slideMaster" Target="slideMasters/slideMaster3.xml"/><Relationship Id="rId21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78B86A-F133-6E4D-8FF9-8867D7FF4A3D}" type="datetimeFigureOut">
              <a:rPr lang="en-US" smtClean="0"/>
              <a:t>4/1/19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17827E-0DE2-0F42-8FEF-162AE7AEBD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2216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P37 – divide into 2 slides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AE90029-A909-AD4E-9775-A0D64990AD2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903592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P37 – divide into 2 slides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8163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P37 – divide into 2 slides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8517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P37 – divide into 2 slides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0774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P37 – divide into 2 slides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4691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AE90029-A909-AD4E-9775-A0D64990AD2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063291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P37 – divide into 2 slides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076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P37 – divide into 2 slides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0061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P37 – divide into 2 slides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57024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P37 – divide into 2 slides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3829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P37 – divide into 2 slides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7160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P37 – divide into 2 slides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2070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P37 – divide into 2 slides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1548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09756-4A9E-6D40-A765-7139138C0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B25AA08-C090-954B-A7E1-1BA3A0F394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04C694-2561-3A4D-8323-5671CEC3FA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8BAC4-31CB-FB4B-9168-F1C1FC8A7F5B}" type="datetimeFigureOut">
              <a:rPr lang="en-US" smtClean="0"/>
              <a:t>4/1/19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F81EFB-96BE-544A-BC6B-39190C0B46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2C791F-5EB6-4E4F-8676-16D3BE6CA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D7302-4AF7-4544-8E75-8F7757B5A7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9856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502EE-F120-9940-9C2E-95748D759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E0C1EB9-DBF1-6243-BB2C-CBBB948B12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C0233F-87CC-334E-9A64-15264D41F9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8BAC4-31CB-FB4B-9168-F1C1FC8A7F5B}" type="datetimeFigureOut">
              <a:rPr lang="en-US" smtClean="0"/>
              <a:t>4/1/19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C709A5-6EDE-C749-BD6B-343C9A4FA2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01CC40-67FC-6542-B328-8C52F776B5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D7302-4AF7-4544-8E75-8F7757B5A7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5812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E587B6C-9D3E-A44F-A16B-0A90B41C6F7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CB90518-0C9C-3946-AEAD-D1DEF083A9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837707-8654-D64F-892A-065190EE65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8BAC4-31CB-FB4B-9168-F1C1FC8A7F5B}" type="datetimeFigureOut">
              <a:rPr lang="en-US" smtClean="0"/>
              <a:t>4/1/19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C915CB-EEA5-5742-8419-B0EB182055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D9876D-190C-1F48-9985-70FC2E2CD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D7302-4AF7-4544-8E75-8F7757B5A7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0188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buNone/>
              <a:defRPr baseline="0"/>
            </a:lvl1pPr>
          </a:lstStyle>
          <a:p>
            <a:endParaRPr lang="en-US" dirty="0"/>
          </a:p>
          <a:p>
            <a:r>
              <a:rPr lang="en-US" dirty="0"/>
              <a:t>Background Image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842433" y="2075578"/>
            <a:ext cx="9213851" cy="618118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4100" spc="-200">
                <a:solidFill>
                  <a:schemeClr val="bg1"/>
                </a:solidFill>
                <a:latin typeface="Arial Black"/>
                <a:cs typeface="Arial Black"/>
              </a:defRPr>
            </a:lvl1pPr>
            <a:lvl2pPr>
              <a:defRPr sz="6000">
                <a:latin typeface="Arial Black"/>
                <a:cs typeface="Arial Black"/>
              </a:defRPr>
            </a:lvl2pPr>
            <a:lvl3pPr>
              <a:defRPr sz="6000">
                <a:latin typeface="Arial Black"/>
                <a:cs typeface="Arial Black"/>
              </a:defRPr>
            </a:lvl3pPr>
            <a:lvl4pPr>
              <a:defRPr sz="6000">
                <a:latin typeface="Arial Black"/>
                <a:cs typeface="Arial Black"/>
              </a:defRPr>
            </a:lvl4pPr>
            <a:lvl5pPr>
              <a:defRPr sz="6000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842434" y="4453468"/>
            <a:ext cx="8650817" cy="37490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8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842433" y="5459484"/>
            <a:ext cx="4866216" cy="3730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MONTH DATE, YEAR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8" hasCustomPrompt="1"/>
          </p:nvPr>
        </p:nvSpPr>
        <p:spPr>
          <a:xfrm>
            <a:off x="837173" y="504827"/>
            <a:ext cx="1658003" cy="458237"/>
          </a:xfrm>
          <a:prstGeom prst="rect">
            <a:avLst/>
          </a:prstGeom>
        </p:spPr>
        <p:txBody>
          <a:bodyPr vert="horz" lIns="68580" tIns="34290" rIns="68580" bIns="34290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logo</a:t>
            </a:r>
          </a:p>
        </p:txBody>
      </p:sp>
    </p:spTree>
    <p:extLst>
      <p:ext uri="{BB962C8B-B14F-4D97-AF65-F5344CB8AC3E}">
        <p14:creationId xmlns:p14="http://schemas.microsoft.com/office/powerpoint/2010/main" val="4167542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2814939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idx="1" hasCustomPrompt="1"/>
          </p:nvPr>
        </p:nvSpPr>
        <p:spPr>
          <a:xfrm>
            <a:off x="475488" y="1435607"/>
            <a:ext cx="11241024" cy="457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16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dirty="0">
                <a:solidFill>
                  <a:srgbClr val="444444"/>
                </a:solidFill>
              </a:rPr>
              <a:t>Click to add text - Lorem </a:t>
            </a:r>
            <a:r>
              <a:rPr lang="en-US" dirty="0" err="1">
                <a:solidFill>
                  <a:srgbClr val="444444"/>
                </a:solidFill>
              </a:rPr>
              <a:t>ipsum</a:t>
            </a:r>
            <a:r>
              <a:rPr lang="en-US" dirty="0">
                <a:solidFill>
                  <a:srgbClr val="444444"/>
                </a:solidFill>
              </a:rPr>
              <a:t> dolor sit </a:t>
            </a:r>
            <a:r>
              <a:rPr lang="en-US" dirty="0" err="1">
                <a:solidFill>
                  <a:srgbClr val="444444"/>
                </a:solidFill>
              </a:rPr>
              <a:t>amet</a:t>
            </a:r>
            <a:r>
              <a:rPr lang="en-US" dirty="0">
                <a:solidFill>
                  <a:srgbClr val="444444"/>
                </a:solidFill>
              </a:rPr>
              <a:t>, </a:t>
            </a:r>
            <a:r>
              <a:rPr lang="en-US" dirty="0" err="1">
                <a:solidFill>
                  <a:srgbClr val="444444"/>
                </a:solidFill>
              </a:rPr>
              <a:t>consectetur</a:t>
            </a:r>
            <a:r>
              <a:rPr lang="en-US" dirty="0">
                <a:solidFill>
                  <a:srgbClr val="444444"/>
                </a:solidFill>
              </a:rPr>
              <a:t> adipiscing </a:t>
            </a:r>
            <a:r>
              <a:rPr lang="en-US" dirty="0" err="1">
                <a:solidFill>
                  <a:srgbClr val="444444"/>
                </a:solidFill>
              </a:rPr>
              <a:t>elit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Ut</a:t>
            </a:r>
            <a:r>
              <a:rPr lang="en-US" dirty="0">
                <a:solidFill>
                  <a:srgbClr val="444444"/>
                </a:solidFill>
              </a:rPr>
              <a:t> vitae </a:t>
            </a:r>
            <a:r>
              <a:rPr lang="en-US" dirty="0" err="1">
                <a:solidFill>
                  <a:srgbClr val="444444"/>
                </a:solidFill>
              </a:rPr>
              <a:t>laoreet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mauris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Sed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eleifend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lorem</a:t>
            </a:r>
            <a:r>
              <a:rPr lang="en-US" dirty="0">
                <a:solidFill>
                  <a:srgbClr val="444444"/>
                </a:solidFill>
              </a:rPr>
              <a:t> a </a:t>
            </a:r>
            <a:r>
              <a:rPr lang="en-US" dirty="0" err="1">
                <a:solidFill>
                  <a:srgbClr val="444444"/>
                </a:solidFill>
              </a:rPr>
              <a:t>purus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tincidunt</a:t>
            </a:r>
            <a:r>
              <a:rPr lang="en-US" dirty="0">
                <a:solidFill>
                  <a:srgbClr val="444444"/>
                </a:solidFill>
              </a:rPr>
              <a:t>, a </a:t>
            </a:r>
            <a:r>
              <a:rPr lang="en-US" dirty="0" err="1">
                <a:solidFill>
                  <a:srgbClr val="444444"/>
                </a:solidFill>
              </a:rPr>
              <a:t>malesuada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mauris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bibendum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Praesent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bibendum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justo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nec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metus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auctor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volutpat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Morbi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malesuada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mattis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eros</a:t>
            </a:r>
            <a:r>
              <a:rPr lang="en-US" dirty="0">
                <a:solidFill>
                  <a:srgbClr val="444444"/>
                </a:solidFill>
              </a:rPr>
              <a:t>, </a:t>
            </a:r>
            <a:r>
              <a:rPr lang="en-US" dirty="0" err="1">
                <a:solidFill>
                  <a:srgbClr val="444444"/>
                </a:solidFill>
              </a:rPr>
              <a:t>adipiscing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tempor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lorem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varius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eget</a:t>
            </a:r>
            <a:r>
              <a:rPr lang="en-US" dirty="0">
                <a:solidFill>
                  <a:srgbClr val="444444"/>
                </a:solidFill>
              </a:rPr>
              <a:t>…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5208132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69964" y="1439863"/>
            <a:ext cx="11241024" cy="4572000"/>
          </a:xfrm>
          <a:prstGeom prst="rect">
            <a:avLst/>
          </a:prstGeom>
        </p:spPr>
        <p:txBody>
          <a:bodyPr>
            <a:noAutofit/>
          </a:bodyPr>
          <a:lstStyle>
            <a:lvl1pPr marL="457200" indent="-457200">
              <a:lnSpc>
                <a:spcPct val="120000"/>
              </a:lnSpc>
              <a:spcBef>
                <a:spcPts val="0"/>
              </a:spcBef>
              <a:spcAft>
                <a:spcPts val="1800"/>
              </a:spcAft>
              <a:buSzPct val="140000"/>
              <a:buFont typeface="+mj-lt"/>
              <a:buAutoNum type="arabicPeriod"/>
              <a:defRPr sz="1600" baseline="0"/>
            </a:lvl1pPr>
            <a:lvl2pPr>
              <a:defRPr sz="1800"/>
            </a:lvl2pPr>
            <a:lvl3pPr>
              <a:defRPr sz="1600"/>
            </a:lvl3pPr>
            <a:lvl4pPr>
              <a:defRPr sz="1300"/>
            </a:lvl4pPr>
            <a:lvl5pPr>
              <a:defRPr sz="11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add numbered list</a:t>
            </a:r>
          </a:p>
          <a:p>
            <a:pPr lvl="0"/>
            <a:r>
              <a:rPr lang="en-US" dirty="0"/>
              <a:t>Click to add numbered list</a:t>
            </a:r>
          </a:p>
          <a:p>
            <a:pPr lvl="0"/>
            <a:r>
              <a:rPr lang="en-US" dirty="0"/>
              <a:t>Click to add numbered list</a:t>
            </a:r>
          </a:p>
          <a:p>
            <a:pPr lvl="0"/>
            <a:r>
              <a:rPr lang="en-US" dirty="0"/>
              <a:t>Click to add numbered list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95372437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idx="1" hasCustomPrompt="1"/>
          </p:nvPr>
        </p:nvSpPr>
        <p:spPr>
          <a:xfrm>
            <a:off x="480484" y="1439862"/>
            <a:ext cx="11241024" cy="457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3736" marR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600" baseline="0"/>
            </a:lvl1pPr>
            <a:lvl2pPr marL="557784" indent="-210312">
              <a:lnSpc>
                <a:spcPct val="120000"/>
              </a:lnSpc>
              <a:spcBef>
                <a:spcPts val="288"/>
              </a:spcBef>
              <a:buSzPct val="100000"/>
              <a:buFont typeface="Lucida Grande"/>
              <a:buChar char="–"/>
              <a:defRPr sz="1400" baseline="0"/>
            </a:lvl2pPr>
            <a:lvl3pPr marL="859536" indent="-173736">
              <a:lnSpc>
                <a:spcPct val="120000"/>
              </a:lnSpc>
              <a:spcBef>
                <a:spcPts val="264"/>
              </a:spcBef>
              <a:defRPr sz="1400" baseline="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add bulleted list</a:t>
            </a:r>
          </a:p>
          <a:p>
            <a:pPr lvl="1"/>
            <a:r>
              <a:rPr lang="en-US" dirty="0"/>
              <a:t>Second Level Bullet</a:t>
            </a:r>
          </a:p>
          <a:p>
            <a:pPr lvl="2"/>
            <a:r>
              <a:rPr lang="en-US" dirty="0"/>
              <a:t>Third Level Bullet</a:t>
            </a:r>
            <a:br>
              <a:rPr lang="en-US" dirty="0"/>
            </a:br>
            <a:endParaRPr lang="en-US" dirty="0"/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73876254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List with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6705600" y="910939"/>
            <a:ext cx="5486400" cy="557784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hasCustomPrompt="1"/>
          </p:nvPr>
        </p:nvSpPr>
        <p:spPr>
          <a:xfrm>
            <a:off x="480484" y="1439862"/>
            <a:ext cx="5791200" cy="457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3736" marR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600" baseline="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62914728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 hasCustomPrompt="1"/>
          </p:nvPr>
        </p:nvSpPr>
        <p:spPr>
          <a:xfrm>
            <a:off x="480484" y="1776415"/>
            <a:ext cx="11106149" cy="4196433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173736" marR="0" indent="-173736" algn="l" defTabSz="3429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600" baseline="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557531" y="1345462"/>
            <a:ext cx="1745863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l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TITLE TO GO HERE</a:t>
            </a:r>
          </a:p>
        </p:txBody>
      </p:sp>
    </p:spTree>
    <p:extLst>
      <p:ext uri="{BB962C8B-B14F-4D97-AF65-F5344CB8AC3E}">
        <p14:creationId xmlns:p14="http://schemas.microsoft.com/office/powerpoint/2010/main" val="240025501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 flipV="1">
            <a:off x="4064000" y="923637"/>
            <a:ext cx="0" cy="5576455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 userDrawn="1"/>
        </p:nvCxnSpPr>
        <p:spPr>
          <a:xfrm flipV="1">
            <a:off x="8128000" y="923637"/>
            <a:ext cx="0" cy="5576455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6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 flipH="1">
            <a:off x="0" y="3712442"/>
            <a:ext cx="12192000" cy="0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37089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C0ACA6-281D-C648-8862-E0BC64CCB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BDA1B6-994D-5844-A4E8-3D9562263C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98FC90-D819-8D41-A3B0-D564B02630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8BAC4-31CB-FB4B-9168-F1C1FC8A7F5B}" type="datetimeFigureOut">
              <a:rPr lang="en-US" smtClean="0"/>
              <a:t>4/1/19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A71471-6ED7-9548-8A30-061C162720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E41454-43DB-8E4F-818C-2DAF670B3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D7302-4AF7-4544-8E75-8F7757B5A7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64770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3990527" y="2612360"/>
            <a:ext cx="1162947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NAME HERE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3256492" y="2954876"/>
            <a:ext cx="2631016" cy="339429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000"/>
            </a:lvl1pPr>
            <a:lvl2pPr marL="342900" indent="0">
              <a:buNone/>
              <a:defRPr sz="800"/>
            </a:lvl2pPr>
            <a:lvl3pPr marL="685800" indent="0">
              <a:buNone/>
              <a:defRPr sz="8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8" name="Picture Placeholder 3"/>
          <p:cNvSpPr>
            <a:spLocks noGrp="1"/>
          </p:cNvSpPr>
          <p:nvPr>
            <p:ph type="pic" sz="quarter" idx="18" hasCustomPrompt="1"/>
          </p:nvPr>
        </p:nvSpPr>
        <p:spPr>
          <a:xfrm>
            <a:off x="762000" y="1200727"/>
            <a:ext cx="1524000" cy="1143000"/>
          </a:xfrm>
          <a:prstGeom prst="rect">
            <a:avLst/>
          </a:prstGeom>
        </p:spPr>
        <p:txBody>
          <a:bodyPr vert="horz" anchor="ctr"/>
          <a:lstStyle>
            <a:lvl1pPr marL="0" marR="0" indent="0" algn="ctr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9C2D7"/>
              </a:buClr>
              <a:buSzTx/>
              <a:buFont typeface="Arial"/>
              <a:buNone/>
              <a:tabLst/>
              <a:defRPr sz="1200"/>
            </a:lvl1pPr>
          </a:lstStyle>
          <a:p>
            <a:r>
              <a:rPr lang="en-US" dirty="0"/>
              <a:t>Headshot</a:t>
            </a:r>
          </a:p>
        </p:txBody>
      </p:sp>
      <p:sp>
        <p:nvSpPr>
          <p:cNvPr id="33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942527" y="2612360"/>
            <a:ext cx="1162947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NAME HERE</a:t>
            </a:r>
          </a:p>
        </p:txBody>
      </p:sp>
      <p:sp>
        <p:nvSpPr>
          <p:cNvPr id="34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208492" y="2954876"/>
            <a:ext cx="2631016" cy="339429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000"/>
            </a:lvl1pPr>
            <a:lvl2pPr marL="342900" indent="0">
              <a:buNone/>
              <a:defRPr sz="800"/>
            </a:lvl2pPr>
            <a:lvl3pPr marL="685800" indent="0">
              <a:buNone/>
              <a:defRPr sz="8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37" name="Text Placeholder 2"/>
          <p:cNvSpPr>
            <a:spLocks noGrp="1"/>
          </p:cNvSpPr>
          <p:nvPr>
            <p:ph type="body" sz="quarter" idx="23" hasCustomPrompt="1"/>
          </p:nvPr>
        </p:nvSpPr>
        <p:spPr>
          <a:xfrm>
            <a:off x="7038527" y="2612360"/>
            <a:ext cx="1162947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NAME HERE</a:t>
            </a:r>
          </a:p>
        </p:txBody>
      </p:sp>
      <p:sp>
        <p:nvSpPr>
          <p:cNvPr id="38" name="Text Placeholder 6"/>
          <p:cNvSpPr>
            <a:spLocks noGrp="1"/>
          </p:cNvSpPr>
          <p:nvPr>
            <p:ph type="body" sz="quarter" idx="24" hasCustomPrompt="1"/>
          </p:nvPr>
        </p:nvSpPr>
        <p:spPr>
          <a:xfrm>
            <a:off x="6304492" y="2954876"/>
            <a:ext cx="2631016" cy="339429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000"/>
            </a:lvl1pPr>
            <a:lvl2pPr marL="342900" indent="0">
              <a:buNone/>
              <a:defRPr sz="800"/>
            </a:lvl2pPr>
            <a:lvl3pPr marL="685800" indent="0">
              <a:buNone/>
              <a:defRPr sz="8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41" name="Text Placeholder 2"/>
          <p:cNvSpPr>
            <a:spLocks noGrp="1"/>
          </p:cNvSpPr>
          <p:nvPr>
            <p:ph type="body" sz="quarter" idx="27" hasCustomPrompt="1"/>
          </p:nvPr>
        </p:nvSpPr>
        <p:spPr>
          <a:xfrm>
            <a:off x="10086527" y="2612360"/>
            <a:ext cx="1162947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NAME HERE</a:t>
            </a:r>
          </a:p>
        </p:txBody>
      </p:sp>
      <p:sp>
        <p:nvSpPr>
          <p:cNvPr id="42" name="Text Placeholder 6"/>
          <p:cNvSpPr>
            <a:spLocks noGrp="1"/>
          </p:cNvSpPr>
          <p:nvPr>
            <p:ph type="body" sz="quarter" idx="28" hasCustomPrompt="1"/>
          </p:nvPr>
        </p:nvSpPr>
        <p:spPr>
          <a:xfrm>
            <a:off x="9352492" y="2954876"/>
            <a:ext cx="2631016" cy="339429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000"/>
            </a:lvl1pPr>
            <a:lvl2pPr marL="342900" indent="0">
              <a:buNone/>
              <a:defRPr sz="800"/>
            </a:lvl2pPr>
            <a:lvl3pPr marL="685800" indent="0">
              <a:buNone/>
              <a:defRPr sz="8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44" name="Picture Placeholder 3"/>
          <p:cNvSpPr>
            <a:spLocks noGrp="1"/>
          </p:cNvSpPr>
          <p:nvPr>
            <p:ph type="pic" sz="quarter" idx="30" hasCustomPrompt="1"/>
          </p:nvPr>
        </p:nvSpPr>
        <p:spPr>
          <a:xfrm>
            <a:off x="3810000" y="1200727"/>
            <a:ext cx="1524000" cy="1143000"/>
          </a:xfrm>
          <a:prstGeom prst="rect">
            <a:avLst/>
          </a:prstGeom>
        </p:spPr>
        <p:txBody>
          <a:bodyPr vert="horz" anchor="ctr"/>
          <a:lstStyle>
            <a:lvl1pPr marL="0" marR="0" indent="0" algn="ctr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9C2D7"/>
              </a:buClr>
              <a:buSzTx/>
              <a:buFont typeface="Arial"/>
              <a:buNone/>
              <a:tabLst/>
              <a:defRPr sz="1200"/>
            </a:lvl1pPr>
          </a:lstStyle>
          <a:p>
            <a:r>
              <a:rPr lang="en-US" dirty="0"/>
              <a:t>Headshot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1" hasCustomPrompt="1"/>
          </p:nvPr>
        </p:nvSpPr>
        <p:spPr>
          <a:xfrm>
            <a:off x="6858000" y="1200727"/>
            <a:ext cx="1524000" cy="1143000"/>
          </a:xfrm>
          <a:prstGeom prst="rect">
            <a:avLst/>
          </a:prstGeom>
        </p:spPr>
        <p:txBody>
          <a:bodyPr vert="horz" anchor="ctr"/>
          <a:lstStyle>
            <a:lvl1pPr marL="0" marR="0" indent="0" algn="ctr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9C2D7"/>
              </a:buClr>
              <a:buSzTx/>
              <a:buFont typeface="Arial"/>
              <a:buNone/>
              <a:tabLst/>
              <a:defRPr sz="1200"/>
            </a:lvl1pPr>
          </a:lstStyle>
          <a:p>
            <a:r>
              <a:rPr lang="en-US" dirty="0"/>
              <a:t>Headshot</a:t>
            </a:r>
          </a:p>
        </p:txBody>
      </p:sp>
      <p:sp>
        <p:nvSpPr>
          <p:cNvPr id="46" name="Picture Placeholder 3"/>
          <p:cNvSpPr>
            <a:spLocks noGrp="1"/>
          </p:cNvSpPr>
          <p:nvPr>
            <p:ph type="pic" sz="quarter" idx="32" hasCustomPrompt="1"/>
          </p:nvPr>
        </p:nvSpPr>
        <p:spPr>
          <a:xfrm>
            <a:off x="9906000" y="1200727"/>
            <a:ext cx="1524000" cy="1143000"/>
          </a:xfrm>
          <a:prstGeom prst="rect">
            <a:avLst/>
          </a:prstGeom>
        </p:spPr>
        <p:txBody>
          <a:bodyPr vert="horz" anchor="ctr"/>
          <a:lstStyle>
            <a:lvl1pPr marL="0" marR="0" indent="0" algn="ctr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9C2D7"/>
              </a:buClr>
              <a:buSzTx/>
              <a:buFont typeface="Arial"/>
              <a:buNone/>
              <a:tabLst/>
              <a:defRPr sz="1200"/>
            </a:lvl1pPr>
          </a:lstStyle>
          <a:p>
            <a:r>
              <a:rPr lang="en-US" dirty="0"/>
              <a:t>Headshot</a:t>
            </a:r>
          </a:p>
        </p:txBody>
      </p:sp>
      <p:cxnSp>
        <p:nvCxnSpPr>
          <p:cNvPr id="22" name="Straight Connector 21"/>
          <p:cNvCxnSpPr/>
          <p:nvPr userDrawn="1"/>
        </p:nvCxnSpPr>
        <p:spPr>
          <a:xfrm flipV="1">
            <a:off x="3048000" y="932691"/>
            <a:ext cx="0" cy="5536205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 userDrawn="1"/>
        </p:nvCxnSpPr>
        <p:spPr>
          <a:xfrm flipV="1">
            <a:off x="6096000" y="944426"/>
            <a:ext cx="1" cy="5524471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 userDrawn="1"/>
        </p:nvCxnSpPr>
        <p:spPr>
          <a:xfrm flipV="1">
            <a:off x="9144000" y="932690"/>
            <a:ext cx="1" cy="5536207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33" hasCustomPrompt="1"/>
          </p:nvPr>
        </p:nvSpPr>
        <p:spPr>
          <a:xfrm>
            <a:off x="304800" y="3505200"/>
            <a:ext cx="2438400" cy="2743200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27" name="Text Placeholder 2"/>
          <p:cNvSpPr>
            <a:spLocks noGrp="1"/>
          </p:cNvSpPr>
          <p:nvPr>
            <p:ph type="body" sz="quarter" idx="34" hasCustomPrompt="1"/>
          </p:nvPr>
        </p:nvSpPr>
        <p:spPr>
          <a:xfrm>
            <a:off x="3352800" y="3505200"/>
            <a:ext cx="2438400" cy="2743200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29" name="Text Placeholder 2"/>
          <p:cNvSpPr>
            <a:spLocks noGrp="1"/>
          </p:cNvSpPr>
          <p:nvPr>
            <p:ph type="body" sz="quarter" idx="35" hasCustomPrompt="1"/>
          </p:nvPr>
        </p:nvSpPr>
        <p:spPr>
          <a:xfrm>
            <a:off x="6400800" y="3505200"/>
            <a:ext cx="2438400" cy="2743200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30" name="Text Placeholder 2"/>
          <p:cNvSpPr>
            <a:spLocks noGrp="1"/>
          </p:cNvSpPr>
          <p:nvPr>
            <p:ph type="body" sz="quarter" idx="36" hasCustomPrompt="1"/>
          </p:nvPr>
        </p:nvSpPr>
        <p:spPr>
          <a:xfrm>
            <a:off x="9448800" y="3505200"/>
            <a:ext cx="2438400" cy="2743200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4635617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Ste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 userDrawn="1"/>
        </p:nvSpPr>
        <p:spPr>
          <a:xfrm>
            <a:off x="0" y="939800"/>
            <a:ext cx="12192000" cy="371168"/>
          </a:xfrm>
          <a:prstGeom prst="rect">
            <a:avLst/>
          </a:prstGeom>
          <a:solidFill>
            <a:srgbClr val="2FC2D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9" name="Oval 18"/>
          <p:cNvSpPr/>
          <p:nvPr userDrawn="1"/>
        </p:nvSpPr>
        <p:spPr>
          <a:xfrm>
            <a:off x="1214279" y="1214873"/>
            <a:ext cx="619443" cy="464582"/>
          </a:xfrm>
          <a:prstGeom prst="ellipse">
            <a:avLst/>
          </a:prstGeom>
          <a:solidFill>
            <a:srgbClr val="2FC2D9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Arial Black"/>
                <a:cs typeface="Arial Black"/>
              </a:rPr>
              <a:t>1</a:t>
            </a:r>
          </a:p>
        </p:txBody>
      </p:sp>
      <p:sp>
        <p:nvSpPr>
          <p:cNvPr id="21" name="Oval 20"/>
          <p:cNvSpPr/>
          <p:nvPr userDrawn="1"/>
        </p:nvSpPr>
        <p:spPr>
          <a:xfrm>
            <a:off x="4262279" y="1214873"/>
            <a:ext cx="619443" cy="464582"/>
          </a:xfrm>
          <a:prstGeom prst="ellipse">
            <a:avLst/>
          </a:prstGeom>
          <a:solidFill>
            <a:srgbClr val="2FC2D9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rial Black"/>
                <a:cs typeface="Arial Black"/>
              </a:rPr>
              <a:t>2</a:t>
            </a:r>
          </a:p>
        </p:txBody>
      </p:sp>
      <p:sp>
        <p:nvSpPr>
          <p:cNvPr id="22" name="Oval 21"/>
          <p:cNvSpPr/>
          <p:nvPr userDrawn="1"/>
        </p:nvSpPr>
        <p:spPr>
          <a:xfrm>
            <a:off x="10358279" y="1214873"/>
            <a:ext cx="619443" cy="464582"/>
          </a:xfrm>
          <a:prstGeom prst="ellipse">
            <a:avLst/>
          </a:prstGeom>
          <a:solidFill>
            <a:srgbClr val="2FC2D9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rial Black"/>
                <a:cs typeface="Arial Black"/>
              </a:rPr>
              <a:t>4</a:t>
            </a:r>
          </a:p>
        </p:txBody>
      </p:sp>
      <p:sp>
        <p:nvSpPr>
          <p:cNvPr id="24" name="Oval 23"/>
          <p:cNvSpPr/>
          <p:nvPr userDrawn="1"/>
        </p:nvSpPr>
        <p:spPr>
          <a:xfrm>
            <a:off x="7310279" y="1214873"/>
            <a:ext cx="619443" cy="464582"/>
          </a:xfrm>
          <a:prstGeom prst="ellipse">
            <a:avLst/>
          </a:prstGeom>
          <a:solidFill>
            <a:srgbClr val="2FC2D9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rial Black"/>
                <a:cs typeface="Arial Black"/>
              </a:rPr>
              <a:t>3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 flipV="1">
            <a:off x="3048000" y="932691"/>
            <a:ext cx="0" cy="5536205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 userDrawn="1"/>
        </p:nvCxnSpPr>
        <p:spPr>
          <a:xfrm flipV="1">
            <a:off x="6096000" y="944426"/>
            <a:ext cx="1" cy="5524471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 flipV="1">
            <a:off x="9144000" y="932690"/>
            <a:ext cx="1" cy="5536207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1" name="Text Placeholder 2"/>
          <p:cNvSpPr>
            <a:spLocks noGrp="1"/>
          </p:cNvSpPr>
          <p:nvPr>
            <p:ph type="body" sz="quarter" idx="33" hasCustomPrompt="1"/>
          </p:nvPr>
        </p:nvSpPr>
        <p:spPr>
          <a:xfrm>
            <a:off x="304800" y="2601468"/>
            <a:ext cx="2438400" cy="3200400"/>
          </a:xfrm>
          <a:prstGeom prst="rect">
            <a:avLst/>
          </a:prstGeom>
        </p:spPr>
        <p:txBody>
          <a:bodyPr vert="horz"/>
          <a:lstStyle>
            <a:lvl1pPr marL="128016" marR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32" name="Text Placeholder 2"/>
          <p:cNvSpPr>
            <a:spLocks noGrp="1"/>
          </p:cNvSpPr>
          <p:nvPr>
            <p:ph type="body" sz="quarter" idx="34" hasCustomPrompt="1"/>
          </p:nvPr>
        </p:nvSpPr>
        <p:spPr>
          <a:xfrm>
            <a:off x="3352800" y="2601468"/>
            <a:ext cx="2438400" cy="3200400"/>
          </a:xfrm>
          <a:prstGeom prst="rect">
            <a:avLst/>
          </a:prstGeom>
        </p:spPr>
        <p:txBody>
          <a:bodyPr vert="horz"/>
          <a:lstStyle>
            <a:lvl1pPr marL="128016" marR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34" name="Text Placeholder 2"/>
          <p:cNvSpPr>
            <a:spLocks noGrp="1"/>
          </p:cNvSpPr>
          <p:nvPr>
            <p:ph type="body" sz="quarter" idx="35" hasCustomPrompt="1"/>
          </p:nvPr>
        </p:nvSpPr>
        <p:spPr>
          <a:xfrm>
            <a:off x="6400800" y="2601468"/>
            <a:ext cx="2438400" cy="3200400"/>
          </a:xfrm>
          <a:prstGeom prst="rect">
            <a:avLst/>
          </a:prstGeom>
        </p:spPr>
        <p:txBody>
          <a:bodyPr vert="horz"/>
          <a:lstStyle>
            <a:lvl1pPr marL="128016" marR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35" name="Text Placeholder 2"/>
          <p:cNvSpPr>
            <a:spLocks noGrp="1"/>
          </p:cNvSpPr>
          <p:nvPr>
            <p:ph type="body" sz="quarter" idx="36" hasCustomPrompt="1"/>
          </p:nvPr>
        </p:nvSpPr>
        <p:spPr>
          <a:xfrm>
            <a:off x="9448800" y="2601468"/>
            <a:ext cx="2438400" cy="3200400"/>
          </a:xfrm>
          <a:prstGeom prst="rect">
            <a:avLst/>
          </a:prstGeom>
        </p:spPr>
        <p:txBody>
          <a:bodyPr vert="horz"/>
          <a:lstStyle>
            <a:lvl1pPr marL="128016" marR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36" name="Text Placeholder 2"/>
          <p:cNvSpPr>
            <a:spLocks noGrp="1"/>
          </p:cNvSpPr>
          <p:nvPr>
            <p:ph type="body" sz="quarter" idx="37" hasCustomPrompt="1"/>
          </p:nvPr>
        </p:nvSpPr>
        <p:spPr>
          <a:xfrm>
            <a:off x="304800" y="1801368"/>
            <a:ext cx="2438400" cy="713232"/>
          </a:xfrm>
          <a:prstGeom prst="rect">
            <a:avLst/>
          </a:prstGeom>
        </p:spPr>
        <p:txBody>
          <a:bodyPr vert="horz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None/>
              <a:tabLst/>
              <a:defRPr sz="1400" baseline="0">
                <a:latin typeface="Arial Black"/>
                <a:cs typeface="Arial Black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LOREM</a:t>
            </a:r>
            <a:br>
              <a:rPr lang="en-US" dirty="0"/>
            </a:br>
            <a:r>
              <a:rPr lang="en-US" dirty="0"/>
              <a:t>IPSUM DOLOR</a:t>
            </a:r>
            <a:br>
              <a:rPr lang="en-US" dirty="0"/>
            </a:br>
            <a:r>
              <a:rPr lang="en-US" dirty="0"/>
              <a:t>SIT AMET</a:t>
            </a:r>
          </a:p>
        </p:txBody>
      </p:sp>
      <p:sp>
        <p:nvSpPr>
          <p:cNvPr id="37" name="Text Placeholder 2"/>
          <p:cNvSpPr>
            <a:spLocks noGrp="1"/>
          </p:cNvSpPr>
          <p:nvPr>
            <p:ph type="body" sz="quarter" idx="38" hasCustomPrompt="1"/>
          </p:nvPr>
        </p:nvSpPr>
        <p:spPr>
          <a:xfrm>
            <a:off x="3352800" y="1801368"/>
            <a:ext cx="2438400" cy="713232"/>
          </a:xfrm>
          <a:prstGeom prst="rect">
            <a:avLst/>
          </a:prstGeom>
        </p:spPr>
        <p:txBody>
          <a:bodyPr vert="horz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None/>
              <a:tabLst/>
              <a:defRPr sz="1400" baseline="0">
                <a:latin typeface="Arial Black"/>
                <a:cs typeface="Arial Black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LOREM</a:t>
            </a:r>
            <a:br>
              <a:rPr lang="en-US" dirty="0"/>
            </a:br>
            <a:r>
              <a:rPr lang="en-US" dirty="0"/>
              <a:t>IPSUM DOLOR</a:t>
            </a:r>
            <a:br>
              <a:rPr lang="en-US" dirty="0"/>
            </a:br>
            <a:r>
              <a:rPr lang="en-US" dirty="0"/>
              <a:t>SIT AMET</a:t>
            </a:r>
          </a:p>
        </p:txBody>
      </p:sp>
      <p:sp>
        <p:nvSpPr>
          <p:cNvPr id="38" name="Text Placeholder 2"/>
          <p:cNvSpPr>
            <a:spLocks noGrp="1"/>
          </p:cNvSpPr>
          <p:nvPr>
            <p:ph type="body" sz="quarter" idx="39" hasCustomPrompt="1"/>
          </p:nvPr>
        </p:nvSpPr>
        <p:spPr>
          <a:xfrm>
            <a:off x="6400800" y="1801368"/>
            <a:ext cx="2438400" cy="713232"/>
          </a:xfrm>
          <a:prstGeom prst="rect">
            <a:avLst/>
          </a:prstGeom>
        </p:spPr>
        <p:txBody>
          <a:bodyPr vert="horz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None/>
              <a:tabLst/>
              <a:defRPr sz="1400" baseline="0">
                <a:latin typeface="Arial Black"/>
                <a:cs typeface="Arial Black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LOREM</a:t>
            </a:r>
            <a:br>
              <a:rPr lang="en-US" dirty="0"/>
            </a:br>
            <a:r>
              <a:rPr lang="en-US" dirty="0"/>
              <a:t>IPSUM DOLOR</a:t>
            </a:r>
            <a:br>
              <a:rPr lang="en-US" dirty="0"/>
            </a:br>
            <a:r>
              <a:rPr lang="en-US" dirty="0"/>
              <a:t>SIT AMET</a:t>
            </a:r>
          </a:p>
        </p:txBody>
      </p:sp>
      <p:sp>
        <p:nvSpPr>
          <p:cNvPr id="39" name="Text Placeholder 2"/>
          <p:cNvSpPr>
            <a:spLocks noGrp="1"/>
          </p:cNvSpPr>
          <p:nvPr>
            <p:ph type="body" sz="quarter" idx="40" hasCustomPrompt="1"/>
          </p:nvPr>
        </p:nvSpPr>
        <p:spPr>
          <a:xfrm>
            <a:off x="9448800" y="1801368"/>
            <a:ext cx="2438400" cy="713232"/>
          </a:xfrm>
          <a:prstGeom prst="rect">
            <a:avLst/>
          </a:prstGeom>
        </p:spPr>
        <p:txBody>
          <a:bodyPr vert="horz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None/>
              <a:tabLst/>
              <a:defRPr sz="1400" baseline="0">
                <a:latin typeface="Arial Black"/>
                <a:cs typeface="Arial Black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LOREM</a:t>
            </a:r>
            <a:br>
              <a:rPr lang="en-US" dirty="0"/>
            </a:br>
            <a:r>
              <a:rPr lang="en-US" dirty="0"/>
              <a:t>IPSUM DOLOR</a:t>
            </a:r>
            <a:br>
              <a:rPr lang="en-US" dirty="0"/>
            </a:br>
            <a:r>
              <a:rPr lang="en-US" dirty="0"/>
              <a:t>SIT AMET</a:t>
            </a:r>
          </a:p>
        </p:txBody>
      </p:sp>
    </p:spTree>
    <p:extLst>
      <p:ext uri="{BB962C8B-B14F-4D97-AF65-F5344CB8AC3E}">
        <p14:creationId xmlns:p14="http://schemas.microsoft.com/office/powerpoint/2010/main" val="38775325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Ste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2" y="926332"/>
            <a:ext cx="1038225" cy="5576068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sz="1800" dirty="0">
              <a:solidFill>
                <a:srgbClr val="2FC2D9"/>
              </a:solidFill>
            </a:endParaRPr>
          </a:p>
        </p:txBody>
      </p:sp>
      <p:sp>
        <p:nvSpPr>
          <p:cNvPr id="4" name="Oval 3"/>
          <p:cNvSpPr/>
          <p:nvPr userDrawn="1"/>
        </p:nvSpPr>
        <p:spPr>
          <a:xfrm>
            <a:off x="767821" y="3477648"/>
            <a:ext cx="548640" cy="411480"/>
          </a:xfrm>
          <a:prstGeom prst="ellipse">
            <a:avLst/>
          </a:prstGeom>
          <a:solidFill>
            <a:srgbClr val="2FC2D9"/>
          </a:solidFill>
          <a:ln w="25400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1500" dirty="0">
                <a:solidFill>
                  <a:srgbClr val="FFFFFF"/>
                </a:solidFill>
                <a:latin typeface="Arial Black"/>
                <a:cs typeface="Arial Black"/>
              </a:rPr>
              <a:t>2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 flipH="1">
            <a:off x="0" y="4633576"/>
            <a:ext cx="12192000" cy="0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/>
          <p:nvPr userDrawn="1"/>
        </p:nvSpPr>
        <p:spPr>
          <a:xfrm>
            <a:off x="767821" y="1630376"/>
            <a:ext cx="548640" cy="411480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1500" dirty="0">
                <a:solidFill>
                  <a:schemeClr val="bg1"/>
                </a:solidFill>
                <a:latin typeface="Arial Black"/>
                <a:cs typeface="Arial Black"/>
              </a:rPr>
              <a:t>1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 flipH="1">
            <a:off x="0" y="2786304"/>
            <a:ext cx="12192000" cy="0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 userDrawn="1"/>
        </p:nvSpPr>
        <p:spPr>
          <a:xfrm>
            <a:off x="767821" y="5324921"/>
            <a:ext cx="548640" cy="411480"/>
          </a:xfrm>
          <a:prstGeom prst="ellipse">
            <a:avLst/>
          </a:prstGeom>
          <a:solidFill>
            <a:srgbClr val="2FC2D9"/>
          </a:solidFill>
          <a:ln w="25400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1500" dirty="0">
                <a:solidFill>
                  <a:srgbClr val="FFFFFF"/>
                </a:solidFill>
                <a:latin typeface="Arial Black"/>
                <a:cs typeface="Arial Black"/>
              </a:rPr>
              <a:t>3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23" hasCustomPrompt="1"/>
          </p:nvPr>
        </p:nvSpPr>
        <p:spPr>
          <a:xfrm>
            <a:off x="1490133" y="1422400"/>
            <a:ext cx="2387600" cy="889000"/>
          </a:xfrm>
          <a:prstGeom prst="rect">
            <a:avLst/>
          </a:prstGeom>
        </p:spPr>
        <p:txBody>
          <a:bodyPr vert="horz" anchor="ctr" anchorCtr="0"/>
          <a:lstStyle>
            <a:lvl1pPr marL="0" indent="0">
              <a:buNone/>
              <a:defRPr sz="1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LOREM IPSUM DOLOR SIT AMET DIAM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quarter" idx="24" hasCustomPrompt="1"/>
          </p:nvPr>
        </p:nvSpPr>
        <p:spPr>
          <a:xfrm>
            <a:off x="4114800" y="1206500"/>
            <a:ext cx="7552267" cy="1333500"/>
          </a:xfrm>
          <a:prstGeom prst="rect">
            <a:avLst/>
          </a:prstGeom>
        </p:spPr>
        <p:txBody>
          <a:bodyPr vert="horz" anchor="ctr" anchorCtr="0"/>
          <a:lstStyle>
            <a:lvl1pPr marL="173736" marR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400" baseline="0"/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endParaRPr lang="en-US" dirty="0"/>
          </a:p>
          <a:p>
            <a:pPr lvl="0"/>
            <a:r>
              <a:rPr lang="en-US" dirty="0"/>
              <a:t>Se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magna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volutpat</a:t>
            </a:r>
            <a:endParaRPr lang="en-US" dirty="0"/>
          </a:p>
          <a:p>
            <a:pPr marL="173736" marR="0" lvl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endParaRPr lang="en-US" dirty="0"/>
          </a:p>
        </p:txBody>
      </p:sp>
      <p:sp>
        <p:nvSpPr>
          <p:cNvPr id="19" name="Text Placeholder 9"/>
          <p:cNvSpPr>
            <a:spLocks noGrp="1"/>
          </p:cNvSpPr>
          <p:nvPr>
            <p:ph type="body" sz="quarter" idx="25" hasCustomPrompt="1"/>
          </p:nvPr>
        </p:nvSpPr>
        <p:spPr>
          <a:xfrm>
            <a:off x="1490133" y="3238500"/>
            <a:ext cx="2387600" cy="889000"/>
          </a:xfrm>
          <a:prstGeom prst="rect">
            <a:avLst/>
          </a:prstGeom>
        </p:spPr>
        <p:txBody>
          <a:bodyPr vert="horz" anchor="ctr" anchorCtr="0"/>
          <a:lstStyle>
            <a:lvl1pPr marL="0" indent="0">
              <a:buNone/>
              <a:defRPr sz="1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LOREM IPSUM DOLOR SIT AMET DIAM</a:t>
            </a:r>
          </a:p>
        </p:txBody>
      </p:sp>
      <p:sp>
        <p:nvSpPr>
          <p:cNvPr id="20" name="Content Placeholder 11"/>
          <p:cNvSpPr>
            <a:spLocks noGrp="1"/>
          </p:cNvSpPr>
          <p:nvPr>
            <p:ph sz="quarter" idx="26" hasCustomPrompt="1"/>
          </p:nvPr>
        </p:nvSpPr>
        <p:spPr>
          <a:xfrm>
            <a:off x="4114800" y="3022600"/>
            <a:ext cx="7552267" cy="1333500"/>
          </a:xfrm>
          <a:prstGeom prst="rect">
            <a:avLst/>
          </a:prstGeom>
        </p:spPr>
        <p:txBody>
          <a:bodyPr vert="horz" anchor="ctr" anchorCtr="0"/>
          <a:lstStyle>
            <a:lvl1pPr marL="173736" marR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400" baseline="0"/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endParaRPr lang="en-US" dirty="0"/>
          </a:p>
          <a:p>
            <a:pPr lvl="0"/>
            <a:r>
              <a:rPr lang="en-US" dirty="0"/>
              <a:t>Se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magna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volutpat</a:t>
            </a:r>
            <a:endParaRPr lang="en-US" dirty="0"/>
          </a:p>
          <a:p>
            <a:pPr marL="173736" marR="0" lvl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27" hasCustomPrompt="1"/>
          </p:nvPr>
        </p:nvSpPr>
        <p:spPr>
          <a:xfrm>
            <a:off x="1490133" y="5080000"/>
            <a:ext cx="2387600" cy="889000"/>
          </a:xfrm>
          <a:prstGeom prst="rect">
            <a:avLst/>
          </a:prstGeom>
        </p:spPr>
        <p:txBody>
          <a:bodyPr vert="horz" anchor="ctr" anchorCtr="0"/>
          <a:lstStyle>
            <a:lvl1pPr marL="0" indent="0">
              <a:buNone/>
              <a:defRPr sz="1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LOREM IPSUM DOLOR SIT AMET DIAM</a:t>
            </a:r>
          </a:p>
        </p:txBody>
      </p:sp>
      <p:sp>
        <p:nvSpPr>
          <p:cNvPr id="22" name="Content Placeholder 11"/>
          <p:cNvSpPr>
            <a:spLocks noGrp="1"/>
          </p:cNvSpPr>
          <p:nvPr>
            <p:ph sz="quarter" idx="28" hasCustomPrompt="1"/>
          </p:nvPr>
        </p:nvSpPr>
        <p:spPr>
          <a:xfrm>
            <a:off x="4114800" y="4864100"/>
            <a:ext cx="7552267" cy="1333500"/>
          </a:xfrm>
          <a:prstGeom prst="rect">
            <a:avLst/>
          </a:prstGeom>
        </p:spPr>
        <p:txBody>
          <a:bodyPr vert="horz" anchor="ctr" anchorCtr="0"/>
          <a:lstStyle>
            <a:lvl1pPr marL="173736" marR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400" baseline="0"/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endParaRPr lang="en-US" dirty="0"/>
          </a:p>
          <a:p>
            <a:pPr lvl="0"/>
            <a:r>
              <a:rPr lang="en-US" dirty="0"/>
              <a:t>Se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magna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volutpat</a:t>
            </a:r>
            <a:endParaRPr lang="en-US" dirty="0"/>
          </a:p>
          <a:p>
            <a:pPr marL="173736" marR="0" lvl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endParaRPr lang="en-US" dirty="0"/>
          </a:p>
        </p:txBody>
      </p:sp>
      <p:sp>
        <p:nvSpPr>
          <p:cNvPr id="23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8409536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- withou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-4"/>
            <a:ext cx="12192000" cy="929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0" dist="25400" dir="5400000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411651" y="119512"/>
            <a:ext cx="8610608" cy="724866"/>
          </a:xfrm>
          <a:prstGeom prst="rect">
            <a:avLst/>
          </a:prstGeom>
        </p:spPr>
        <p:txBody>
          <a:bodyPr vert="horz" lIns="91440" tIns="0" rIns="91440" bIns="45720" rtlCol="0" anchor="ctr">
            <a:normAutofit/>
          </a:bodyPr>
          <a:lstStyle>
            <a:lvl1pPr>
              <a:defRPr baseline="0"/>
            </a:lvl1pPr>
          </a:lstStyle>
          <a:p>
            <a:r>
              <a:rPr lang="en-US" dirty="0"/>
              <a:t>client name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223912" y="328466"/>
            <a:ext cx="0" cy="274320"/>
          </a:xfrm>
          <a:prstGeom prst="line">
            <a:avLst/>
          </a:prstGeom>
          <a:ln w="63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 userDrawn="1"/>
        </p:nvCxnSpPr>
        <p:spPr>
          <a:xfrm flipV="1">
            <a:off x="12192000" y="943718"/>
            <a:ext cx="0" cy="5598499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2"/>
          <p:cNvSpPr>
            <a:spLocks noGrp="1"/>
          </p:cNvSpPr>
          <p:nvPr>
            <p:ph idx="1" hasCustomPrompt="1"/>
          </p:nvPr>
        </p:nvSpPr>
        <p:spPr>
          <a:xfrm>
            <a:off x="6370488" y="1761513"/>
            <a:ext cx="5242560" cy="3657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3038" indent="-173038">
              <a:lnSpc>
                <a:spcPts val="1600"/>
              </a:lnSpc>
              <a:spcBef>
                <a:spcPts val="0"/>
              </a:spcBef>
              <a:spcAft>
                <a:spcPts val="1300"/>
              </a:spcAft>
              <a:buClr>
                <a:srgbClr val="2FC2D9"/>
              </a:buClr>
              <a:buFont typeface="Arial"/>
              <a:buChar char="•"/>
              <a:defRPr sz="1600" baseline="0">
                <a:solidFill>
                  <a:schemeClr val="tx1"/>
                </a:solidFill>
              </a:defRPr>
            </a:lvl1pPr>
            <a:lvl2pPr>
              <a:defRPr sz="1600"/>
            </a:lvl2pPr>
            <a:lvl3pPr>
              <a:defRPr sz="1400"/>
            </a:lvl3pPr>
          </a:lstStyle>
          <a:p>
            <a:pPr marL="173038" indent="-173038">
              <a:buClr>
                <a:srgbClr val="2FC2D9"/>
              </a:buClr>
            </a:pPr>
            <a:r>
              <a:rPr lang="en-US" dirty="0">
                <a:solidFill>
                  <a:srgbClr val="444444"/>
                </a:solidFill>
              </a:rPr>
              <a:t>Click to add bulleted list</a:t>
            </a:r>
          </a:p>
          <a:p>
            <a:pPr marL="173038" indent="-173038">
              <a:buClr>
                <a:srgbClr val="2FC2D9"/>
              </a:buClr>
            </a:pPr>
            <a:r>
              <a:rPr lang="en-US" dirty="0">
                <a:solidFill>
                  <a:srgbClr val="444444"/>
                </a:solidFill>
              </a:rPr>
              <a:t>Click to add bulleted list</a:t>
            </a:r>
          </a:p>
          <a:p>
            <a:pPr marL="173038" indent="-173038">
              <a:buClr>
                <a:srgbClr val="2FC2D9"/>
              </a:buClr>
            </a:pPr>
            <a:r>
              <a:rPr lang="en-US" dirty="0">
                <a:solidFill>
                  <a:srgbClr val="444444"/>
                </a:solidFill>
              </a:rPr>
              <a:t>Click to add bulleted list</a:t>
            </a:r>
          </a:p>
          <a:p>
            <a:pPr marL="173038" indent="-173038">
              <a:buClr>
                <a:srgbClr val="2FC2D9"/>
              </a:buClr>
            </a:pPr>
            <a:r>
              <a:rPr lang="en-US" dirty="0">
                <a:solidFill>
                  <a:srgbClr val="444444"/>
                </a:solidFill>
              </a:rPr>
              <a:t>Click to add bulleted list</a:t>
            </a:r>
          </a:p>
        </p:txBody>
      </p:sp>
      <p:sp>
        <p:nvSpPr>
          <p:cNvPr id="23" name="Content Placeholder 22"/>
          <p:cNvSpPr>
            <a:spLocks noGrp="1"/>
          </p:cNvSpPr>
          <p:nvPr>
            <p:ph sz="quarter" idx="10" hasCustomPrompt="1"/>
          </p:nvPr>
        </p:nvSpPr>
        <p:spPr>
          <a:xfrm>
            <a:off x="484715" y="1761513"/>
            <a:ext cx="5242560" cy="3657600"/>
          </a:xfrm>
          <a:prstGeom prst="rect">
            <a:avLst/>
          </a:prstGeom>
        </p:spPr>
        <p:txBody>
          <a:bodyPr tIns="45720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None/>
              <a:defRPr sz="1600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>
              <a:defRPr sz="1300"/>
            </a:lvl5pPr>
          </a:lstStyle>
          <a:p>
            <a:pPr lvl="0"/>
            <a:r>
              <a:rPr lang="en-US" dirty="0">
                <a:solidFill>
                  <a:srgbClr val="444444"/>
                </a:solidFill>
              </a:rPr>
              <a:t>Click to add text - Lorem </a:t>
            </a:r>
            <a:r>
              <a:rPr lang="en-US" dirty="0" err="1">
                <a:solidFill>
                  <a:srgbClr val="444444"/>
                </a:solidFill>
              </a:rPr>
              <a:t>ipsum</a:t>
            </a:r>
            <a:r>
              <a:rPr lang="en-US" dirty="0">
                <a:solidFill>
                  <a:srgbClr val="444444"/>
                </a:solidFill>
              </a:rPr>
              <a:t> dolor sit </a:t>
            </a:r>
            <a:r>
              <a:rPr lang="en-US" dirty="0" err="1">
                <a:solidFill>
                  <a:srgbClr val="444444"/>
                </a:solidFill>
              </a:rPr>
              <a:t>amet</a:t>
            </a:r>
            <a:r>
              <a:rPr lang="en-US" dirty="0">
                <a:solidFill>
                  <a:srgbClr val="444444"/>
                </a:solidFill>
              </a:rPr>
              <a:t>, </a:t>
            </a:r>
            <a:r>
              <a:rPr lang="en-US" dirty="0" err="1">
                <a:solidFill>
                  <a:srgbClr val="444444"/>
                </a:solidFill>
              </a:rPr>
              <a:t>consectetur</a:t>
            </a:r>
            <a:r>
              <a:rPr lang="en-US" dirty="0">
                <a:solidFill>
                  <a:srgbClr val="444444"/>
                </a:solidFill>
              </a:rPr>
              <a:t> adipiscing </a:t>
            </a:r>
            <a:r>
              <a:rPr lang="en-US" dirty="0" err="1">
                <a:solidFill>
                  <a:srgbClr val="444444"/>
                </a:solidFill>
              </a:rPr>
              <a:t>elit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Ut</a:t>
            </a:r>
            <a:r>
              <a:rPr lang="en-US" dirty="0">
                <a:solidFill>
                  <a:srgbClr val="444444"/>
                </a:solidFill>
              </a:rPr>
              <a:t> vitae </a:t>
            </a:r>
            <a:r>
              <a:rPr lang="en-US" dirty="0" err="1">
                <a:solidFill>
                  <a:srgbClr val="444444"/>
                </a:solidFill>
              </a:rPr>
              <a:t>laoreet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mauris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Sed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eleifend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lorem</a:t>
            </a:r>
            <a:r>
              <a:rPr lang="en-US" dirty="0">
                <a:solidFill>
                  <a:srgbClr val="444444"/>
                </a:solidFill>
              </a:rPr>
              <a:t> a </a:t>
            </a:r>
            <a:r>
              <a:rPr lang="en-US" dirty="0" err="1">
                <a:solidFill>
                  <a:srgbClr val="444444"/>
                </a:solidFill>
              </a:rPr>
              <a:t>purus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tincidunt</a:t>
            </a:r>
            <a:r>
              <a:rPr lang="en-US" dirty="0">
                <a:solidFill>
                  <a:srgbClr val="444444"/>
                </a:solidFill>
              </a:rPr>
              <a:t>, a </a:t>
            </a:r>
            <a:r>
              <a:rPr lang="en-US" dirty="0" err="1">
                <a:solidFill>
                  <a:srgbClr val="444444"/>
                </a:solidFill>
              </a:rPr>
              <a:t>malesuada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mauris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bibendum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Praesent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bibendum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justo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nec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metus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auctor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volutpat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Morbi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malesuada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mattis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eros</a:t>
            </a:r>
            <a:r>
              <a:rPr lang="en-US" dirty="0">
                <a:solidFill>
                  <a:srgbClr val="444444"/>
                </a:solidFill>
              </a:rPr>
              <a:t>, adipiscing </a:t>
            </a:r>
            <a:r>
              <a:rPr lang="en-US" dirty="0" err="1">
                <a:solidFill>
                  <a:srgbClr val="444444"/>
                </a:solidFill>
              </a:rPr>
              <a:t>tempor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lorem</a:t>
            </a:r>
            <a:r>
              <a:rPr lang="en-US" dirty="0">
                <a:solidFill>
                  <a:srgbClr val="444444"/>
                </a:solidFill>
              </a:rPr>
              <a:t> …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533340" y="256310"/>
            <a:ext cx="1514057" cy="4826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 baseline="0"/>
            </a:lvl1pPr>
          </a:lstStyle>
          <a:p>
            <a:r>
              <a:rPr lang="en-US" dirty="0"/>
              <a:t>Insert logo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557531" y="1345462"/>
            <a:ext cx="1745863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l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TITLE TO GO HERE</a:t>
            </a:r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6433398" y="1345462"/>
            <a:ext cx="1745863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l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TITLE TO GO HERE</a:t>
            </a:r>
          </a:p>
        </p:txBody>
      </p:sp>
    </p:spTree>
    <p:extLst>
      <p:ext uri="{BB962C8B-B14F-4D97-AF65-F5344CB8AC3E}">
        <p14:creationId xmlns:p14="http://schemas.microsoft.com/office/powerpoint/2010/main" val="320323949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ase Study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US" dirty="0"/>
              <a:t>Insert Case Study Image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0" y="6349742"/>
            <a:ext cx="12192000" cy="50825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Title 1"/>
          <p:cNvSpPr>
            <a:spLocks noGrp="1"/>
          </p:cNvSpPr>
          <p:nvPr>
            <p:ph type="title" idx="4294967295" hasCustomPrompt="1"/>
          </p:nvPr>
        </p:nvSpPr>
        <p:spPr>
          <a:xfrm>
            <a:off x="363032" y="269597"/>
            <a:ext cx="7612569" cy="724866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CASE STUDY CLIENT NAME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92830114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icture Placeholder 23"/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vert="horz" anchor="ctr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CASE STUDY IMAGERY</a:t>
            </a:r>
          </a:p>
        </p:txBody>
      </p:sp>
      <p:sp>
        <p:nvSpPr>
          <p:cNvPr id="11" name="Rectangle 10"/>
          <p:cNvSpPr/>
          <p:nvPr/>
        </p:nvSpPr>
        <p:spPr>
          <a:xfrm>
            <a:off x="8651792" y="0"/>
            <a:ext cx="3540208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10800000" algn="tl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9041131" y="939062"/>
            <a:ext cx="2041264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l">
              <a:spcBef>
                <a:spcPts val="0"/>
              </a:spcBef>
              <a:buNone/>
              <a:defRPr sz="1200" baseline="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12" name="Content Placeholder 10"/>
          <p:cNvSpPr txBox="1">
            <a:spLocks/>
          </p:cNvSpPr>
          <p:nvPr/>
        </p:nvSpPr>
        <p:spPr>
          <a:xfrm>
            <a:off x="8910695" y="1422400"/>
            <a:ext cx="3048000" cy="435789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3736" indent="-173736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</a:pPr>
            <a:r>
              <a:rPr lang="en-US" sz="1400" dirty="0">
                <a:solidFill>
                  <a:srgbClr val="444444"/>
                </a:solidFill>
                <a:latin typeface="Trebuchet MS"/>
                <a:ea typeface="ＭＳ Ｐゴシック" pitchFamily="34" charset="-128"/>
                <a:cs typeface="Trebuchet MS"/>
              </a:rPr>
              <a:t>Lorem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ipsum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dolor sit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amet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,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minum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consec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tetur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adipiscing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elit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. </a:t>
            </a:r>
          </a:p>
          <a:p>
            <a:pPr marL="173736" indent="-173736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</a:pP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Mauris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sit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amet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enim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eget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odio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lorem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venenatis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egestas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.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Donec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vitae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molestie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enim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. </a:t>
            </a:r>
          </a:p>
          <a:p>
            <a:pPr marL="173736" indent="-173736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</a:pP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Aenean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id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mauris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adipiscing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accumsan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,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iaculis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urna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sit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amet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,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facilisis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velit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.</a:t>
            </a:r>
          </a:p>
        </p:txBody>
      </p:sp>
      <p:cxnSp>
        <p:nvCxnSpPr>
          <p:cNvPr id="14" name="Straight Connector 13"/>
          <p:cNvCxnSpPr/>
          <p:nvPr/>
        </p:nvCxnSpPr>
        <p:spPr>
          <a:xfrm flipH="1">
            <a:off x="8895633" y="757317"/>
            <a:ext cx="3044999" cy="0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itle 1"/>
          <p:cNvSpPr>
            <a:spLocks noGrp="1"/>
          </p:cNvSpPr>
          <p:nvPr userDrawn="1">
            <p:ph type="title" idx="4294967295" hasCustomPrompt="1"/>
          </p:nvPr>
        </p:nvSpPr>
        <p:spPr>
          <a:xfrm>
            <a:off x="363032" y="269597"/>
            <a:ext cx="7612569" cy="724866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CASE STUDY CLIENT NAME</a:t>
            </a:r>
            <a:endParaRPr lang="en-US" sz="1800" dirty="0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8910696" y="200558"/>
            <a:ext cx="1514057" cy="45516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 baseline="0"/>
            </a:lvl1pPr>
          </a:lstStyle>
          <a:p>
            <a:r>
              <a:rPr lang="en-US" dirty="0"/>
              <a:t>Insert logo</a:t>
            </a:r>
          </a:p>
        </p:txBody>
      </p:sp>
    </p:spTree>
    <p:extLst>
      <p:ext uri="{BB962C8B-B14F-4D97-AF65-F5344CB8AC3E}">
        <p14:creationId xmlns:p14="http://schemas.microsoft.com/office/powerpoint/2010/main" val="338267522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0" y="6349742"/>
            <a:ext cx="12192000" cy="50825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pPr lvl="0"/>
            <a:r>
              <a:rPr lang="en-US" dirty="0"/>
              <a:t>Insert Image</a:t>
            </a:r>
          </a:p>
        </p:txBody>
      </p:sp>
      <p:sp>
        <p:nvSpPr>
          <p:cNvPr id="8" name="Text Placeholder 13"/>
          <p:cNvSpPr txBox="1">
            <a:spLocks/>
          </p:cNvSpPr>
          <p:nvPr userDrawn="1"/>
        </p:nvSpPr>
        <p:spPr>
          <a:xfrm>
            <a:off x="1041805" y="3328611"/>
            <a:ext cx="8650817" cy="92333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dirty="0"/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63208" y="5136641"/>
            <a:ext cx="5012270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And Line 3 Here</a:t>
            </a:r>
          </a:p>
        </p:txBody>
      </p:sp>
      <p:sp>
        <p:nvSpPr>
          <p:cNvPr id="18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1163207" y="4479647"/>
            <a:ext cx="3688189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Line 2 Here</a:t>
            </a:r>
          </a:p>
        </p:txBody>
      </p:sp>
      <p:sp>
        <p:nvSpPr>
          <p:cNvPr id="20" name="Text Placeholder 14"/>
          <p:cNvSpPr>
            <a:spLocks noGrp="1"/>
          </p:cNvSpPr>
          <p:nvPr>
            <p:ph type="body" sz="quarter" idx="17" hasCustomPrompt="1"/>
          </p:nvPr>
        </p:nvSpPr>
        <p:spPr>
          <a:xfrm>
            <a:off x="1155506" y="3276171"/>
            <a:ext cx="3727752" cy="284693"/>
          </a:xfrm>
          <a:prstGeom prst="rect">
            <a:avLst/>
          </a:prstGeom>
          <a:solidFill>
            <a:schemeClr val="accent2"/>
          </a:solidFill>
        </p:spPr>
        <p:txBody>
          <a:bodyPr vert="horz" wrap="none" lIns="68580" tIns="34290" rIns="68580" bIns="34290">
            <a:spAutoFit/>
          </a:bodyPr>
          <a:lstStyle>
            <a:lvl1pPr marL="0" indent="0">
              <a:buNone/>
              <a:defRPr sz="1400">
                <a:solidFill>
                  <a:srgbClr val="FFFFFF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OPTIONAL EYEBROW HEADER HERE</a:t>
            </a:r>
          </a:p>
        </p:txBody>
      </p:sp>
      <p:sp>
        <p:nvSpPr>
          <p:cNvPr id="21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1163207" y="3831947"/>
            <a:ext cx="5286384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Type Line 1 Here</a:t>
            </a:r>
          </a:p>
        </p:txBody>
      </p:sp>
    </p:spTree>
    <p:extLst>
      <p:ext uri="{BB962C8B-B14F-4D97-AF65-F5344CB8AC3E}">
        <p14:creationId xmlns:p14="http://schemas.microsoft.com/office/powerpoint/2010/main" val="215472114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6" descr="Pattern_ppt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 Placeholder 13"/>
          <p:cNvSpPr txBox="1">
            <a:spLocks/>
          </p:cNvSpPr>
          <p:nvPr userDrawn="1"/>
        </p:nvSpPr>
        <p:spPr>
          <a:xfrm>
            <a:off x="1041805" y="3328611"/>
            <a:ext cx="8650817" cy="92333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dirty="0"/>
          </a:p>
        </p:txBody>
      </p:sp>
      <p:sp>
        <p:nvSpPr>
          <p:cNvPr id="10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63208" y="5136641"/>
            <a:ext cx="5012270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And Line 3 Here</a:t>
            </a:r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1163207" y="4479647"/>
            <a:ext cx="3688189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Line 2 Here</a:t>
            </a:r>
          </a:p>
        </p:txBody>
      </p:sp>
      <p:sp>
        <p:nvSpPr>
          <p:cNvPr id="14" name="Text Placeholder 14"/>
          <p:cNvSpPr>
            <a:spLocks noGrp="1"/>
          </p:cNvSpPr>
          <p:nvPr>
            <p:ph type="body" sz="quarter" idx="17" hasCustomPrompt="1"/>
          </p:nvPr>
        </p:nvSpPr>
        <p:spPr>
          <a:xfrm>
            <a:off x="1155506" y="3276171"/>
            <a:ext cx="3727752" cy="284693"/>
          </a:xfrm>
          <a:prstGeom prst="rect">
            <a:avLst/>
          </a:prstGeom>
          <a:solidFill>
            <a:schemeClr val="accent2"/>
          </a:solidFill>
        </p:spPr>
        <p:txBody>
          <a:bodyPr vert="horz" wrap="none" lIns="68580" tIns="34290" rIns="68580" bIns="34290">
            <a:spAutoFit/>
          </a:bodyPr>
          <a:lstStyle>
            <a:lvl1pPr marL="0" indent="0">
              <a:buNone/>
              <a:defRPr sz="1400">
                <a:solidFill>
                  <a:srgbClr val="FFFFFF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OPTIONAL EYEBROW HEADER HERE</a:t>
            </a:r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1163207" y="3831947"/>
            <a:ext cx="5286384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Type Line 1 Here</a:t>
            </a:r>
          </a:p>
        </p:txBody>
      </p:sp>
    </p:spTree>
    <p:extLst>
      <p:ext uri="{BB962C8B-B14F-4D97-AF65-F5344CB8AC3E}">
        <p14:creationId xmlns:p14="http://schemas.microsoft.com/office/powerpoint/2010/main" val="139194379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Backgrou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1A9CB0"/>
              </a:gs>
              <a:gs pos="100000">
                <a:srgbClr val="2FC2D9"/>
              </a:gs>
            </a:gsLst>
            <a:lin ang="1764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5000"/>
              </a:lnSpc>
            </a:pPr>
            <a:endParaRPr lang="en-US" sz="1800" dirty="0"/>
          </a:p>
        </p:txBody>
      </p:sp>
      <p:sp>
        <p:nvSpPr>
          <p:cNvPr id="6" name="Text Placeholder 2"/>
          <p:cNvSpPr>
            <a:spLocks noGrp="1"/>
          </p:cNvSpPr>
          <p:nvPr>
            <p:ph idx="1" hasCustomPrompt="1"/>
          </p:nvPr>
        </p:nvSpPr>
        <p:spPr>
          <a:xfrm>
            <a:off x="835375" y="3197413"/>
            <a:ext cx="10099325" cy="29218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buFontTx/>
              <a:buNone/>
              <a:defRPr sz="3800">
                <a:solidFill>
                  <a:schemeClr val="bg1"/>
                </a:solidFill>
                <a:latin typeface="Arial Black"/>
                <a:cs typeface="Arial Black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ADD HEADLINE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alphaModFix amt="25000"/>
          </a:blip>
          <a:stretch>
            <a:fillRect/>
          </a:stretch>
        </p:blipFill>
        <p:spPr>
          <a:xfrm>
            <a:off x="-2189686" y="0"/>
            <a:ext cx="16571371" cy="721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39828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 userDrawn="1">
            <p:extLst/>
          </p:nvPr>
        </p:nvGraphicFramePr>
        <p:xfrm>
          <a:off x="-1" y="935108"/>
          <a:ext cx="12192000" cy="553034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362760">
                <a:tc>
                  <a:txBody>
                    <a:bodyPr/>
                    <a:lstStyle/>
                    <a:p>
                      <a:pPr algn="ctr"/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M1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M2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M3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M4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M5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M6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M7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M8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M9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M10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M11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M12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67589"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7567143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57437A-AE36-CD4F-BE02-C5A2E4F206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B57927-8B37-674C-AABB-1B9BC15DCA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CD7228-0E47-6B41-B647-6F0EB6DFCC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8BAC4-31CB-FB4B-9168-F1C1FC8A7F5B}" type="datetimeFigureOut">
              <a:rPr lang="en-US" smtClean="0"/>
              <a:t>4/1/19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69C2EB-B6CD-634E-A9AB-ABAB8AEC54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3874C8-C1F8-364D-9447-B3F256A182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D7302-4AF7-4544-8E75-8F7757B5A7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12592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2171163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- EPAM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374606" y="2404304"/>
            <a:ext cx="7442791" cy="1626909"/>
          </a:xfrm>
          <a:ln w="6350">
            <a:solidFill>
              <a:schemeClr val="bg1"/>
            </a:solidFill>
          </a:ln>
        </p:spPr>
        <p:txBody>
          <a:bodyPr/>
          <a:lstStyle>
            <a:lvl1pPr algn="ctr">
              <a:lnSpc>
                <a:spcPct val="100000"/>
              </a:lnSpc>
              <a:spcBef>
                <a:spcPts val="507"/>
              </a:spcBef>
              <a:spcAft>
                <a:spcPts val="400"/>
              </a:spcAft>
              <a:defRPr sz="2133" b="1" spc="267" baseline="0">
                <a:latin typeface="+mn-lt"/>
              </a:defRPr>
            </a:lvl1pPr>
          </a:lstStyle>
          <a:p>
            <a:r>
              <a:rPr lang="en-US" dirty="0"/>
              <a:t>Please add BREAKER SLIDE TITLE HERE</a:t>
            </a:r>
            <a:br>
              <a:rPr lang="en-US" dirty="0"/>
            </a:br>
            <a:r>
              <a:rPr lang="en-US" dirty="0"/>
              <a:t>Please add SECOND LINE OF TITLE HERE</a:t>
            </a:r>
          </a:p>
        </p:txBody>
      </p:sp>
    </p:spTree>
    <p:extLst>
      <p:ext uri="{BB962C8B-B14F-4D97-AF65-F5344CB8AC3E}">
        <p14:creationId xmlns:p14="http://schemas.microsoft.com/office/powerpoint/2010/main" val="85680223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- Bright Blu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374606" y="2404304"/>
            <a:ext cx="7442791" cy="1626909"/>
          </a:xfrm>
          <a:ln w="6350">
            <a:solidFill>
              <a:schemeClr val="bg1"/>
            </a:solidFill>
          </a:ln>
        </p:spPr>
        <p:txBody>
          <a:bodyPr/>
          <a:lstStyle>
            <a:lvl1pPr algn="ctr">
              <a:lnSpc>
                <a:spcPct val="100000"/>
              </a:lnSpc>
              <a:spcBef>
                <a:spcPts val="507"/>
              </a:spcBef>
              <a:spcAft>
                <a:spcPts val="400"/>
              </a:spcAft>
              <a:defRPr sz="2133" b="1" spc="267" baseline="0"/>
            </a:lvl1pPr>
          </a:lstStyle>
          <a:p>
            <a:r>
              <a:rPr lang="en-US" dirty="0"/>
              <a:t>Please add BREAKER SLIDE TITLE HERE</a:t>
            </a:r>
            <a:br>
              <a:rPr lang="en-US" dirty="0"/>
            </a:br>
            <a:r>
              <a:rPr lang="en-US" dirty="0"/>
              <a:t>Please add SECOND LINE OF TITLE HERE</a:t>
            </a:r>
          </a:p>
        </p:txBody>
      </p:sp>
    </p:spTree>
    <p:extLst>
      <p:ext uri="{BB962C8B-B14F-4D97-AF65-F5344CB8AC3E}">
        <p14:creationId xmlns:p14="http://schemas.microsoft.com/office/powerpoint/2010/main" val="152769339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- Lime Green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374606" y="2404304"/>
            <a:ext cx="7442791" cy="1626909"/>
          </a:xfrm>
          <a:ln w="6350">
            <a:solidFill>
              <a:schemeClr val="bg1"/>
            </a:solidFill>
          </a:ln>
        </p:spPr>
        <p:txBody>
          <a:bodyPr/>
          <a:lstStyle>
            <a:lvl1pPr algn="ctr">
              <a:lnSpc>
                <a:spcPct val="100000"/>
              </a:lnSpc>
              <a:spcBef>
                <a:spcPts val="507"/>
              </a:spcBef>
              <a:spcAft>
                <a:spcPts val="400"/>
              </a:spcAft>
              <a:defRPr sz="2133" b="1" spc="267" baseline="0"/>
            </a:lvl1pPr>
          </a:lstStyle>
          <a:p>
            <a:r>
              <a:rPr lang="en-US" dirty="0"/>
              <a:t>Please add BREAKER SLIDE TITLE HERE</a:t>
            </a:r>
            <a:br>
              <a:rPr lang="en-US" dirty="0"/>
            </a:br>
            <a:r>
              <a:rPr lang="en-US" dirty="0"/>
              <a:t>Please add SECOND LINE OF TITLE HERE</a:t>
            </a:r>
          </a:p>
        </p:txBody>
      </p:sp>
    </p:spTree>
    <p:extLst>
      <p:ext uri="{BB962C8B-B14F-4D97-AF65-F5344CB8AC3E}">
        <p14:creationId xmlns:p14="http://schemas.microsoft.com/office/powerpoint/2010/main" val="123499299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- Coral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374606" y="2404304"/>
            <a:ext cx="7442791" cy="1626909"/>
          </a:xfrm>
          <a:ln w="6350">
            <a:solidFill>
              <a:schemeClr val="bg1"/>
            </a:solidFill>
          </a:ln>
        </p:spPr>
        <p:txBody>
          <a:bodyPr/>
          <a:lstStyle>
            <a:lvl1pPr algn="ctr">
              <a:lnSpc>
                <a:spcPct val="100000"/>
              </a:lnSpc>
              <a:spcBef>
                <a:spcPts val="507"/>
              </a:spcBef>
              <a:spcAft>
                <a:spcPts val="400"/>
              </a:spcAft>
              <a:defRPr sz="2133" b="1" spc="267" baseline="0"/>
            </a:lvl1pPr>
          </a:lstStyle>
          <a:p>
            <a:r>
              <a:rPr lang="en-US" dirty="0"/>
              <a:t>Please add BREAKER SLIDE TITLE HERE</a:t>
            </a:r>
            <a:br>
              <a:rPr lang="en-US" dirty="0"/>
            </a:br>
            <a:r>
              <a:rPr lang="en-US" dirty="0"/>
              <a:t>Please add SECOND LINE OF TITLE HERE</a:t>
            </a:r>
          </a:p>
        </p:txBody>
      </p:sp>
    </p:spTree>
    <p:extLst>
      <p:ext uri="{BB962C8B-B14F-4D97-AF65-F5344CB8AC3E}">
        <p14:creationId xmlns:p14="http://schemas.microsoft.com/office/powerpoint/2010/main" val="18850359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1D0634-3BCF-8E4F-8692-51FB94543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FD2C92-9FE2-1A4E-8366-9343986C79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67AED8-F3B8-8A48-B8F6-E54D534316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F6F936-9D2A-0F4B-A165-ADC1974CE3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8BAC4-31CB-FB4B-9168-F1C1FC8A7F5B}" type="datetimeFigureOut">
              <a:rPr lang="en-US" smtClean="0"/>
              <a:t>4/1/19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E56477-0B4D-544E-96BB-39D2853DD9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47C15E-9BB0-3942-879C-133E25E485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D7302-4AF7-4544-8E75-8F7757B5A7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9259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E89CC5-B2FA-3344-9201-6C841035E7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9306BA-58D5-1141-9BBB-A3FCF9289A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250DD7-6FB6-E14A-9567-9575020FC6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643E80-3830-8947-86C2-69E70E00AC5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C677C99-BAA6-1949-A6CE-B689AE80F44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E0805CE-A249-F64B-BAFC-4F4523B8E8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8BAC4-31CB-FB4B-9168-F1C1FC8A7F5B}" type="datetimeFigureOut">
              <a:rPr lang="en-US" smtClean="0"/>
              <a:t>4/1/19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D547B8C-66D5-ED4C-8266-EAB929693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D89FFF-28D4-AC4C-AA6D-28BEA2D71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D7302-4AF7-4544-8E75-8F7757B5A7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1880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3939F6-B824-5E4C-A419-E14F6C013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3C6D683-2A2E-8249-B151-AEEE9D97D9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8BAC4-31CB-FB4B-9168-F1C1FC8A7F5B}" type="datetimeFigureOut">
              <a:rPr lang="en-US" smtClean="0"/>
              <a:t>4/1/19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F88C31-BDEC-834A-A1E1-6F6A7E4563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982DA4-5E64-C84A-9337-F67156244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D7302-4AF7-4544-8E75-8F7757B5A7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0592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413D525-1B78-E241-9990-E27F08F06E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8BAC4-31CB-FB4B-9168-F1C1FC8A7F5B}" type="datetimeFigureOut">
              <a:rPr lang="en-US" smtClean="0"/>
              <a:t>4/1/19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37055A8-0308-8E42-948D-6113DE7DAA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9A2602-733F-B946-AE17-F926D22A7B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D7302-4AF7-4544-8E75-8F7757B5A7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818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DC856-6829-5549-B7F2-BFC9C6FA28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A0EE45-5E9C-7D4C-B2C9-1801AFD319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991F3B-FD8C-B24A-9D41-E8DD4CD0F6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E1BF4B-3929-1949-ADFA-1C3A6951AA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8BAC4-31CB-FB4B-9168-F1C1FC8A7F5B}" type="datetimeFigureOut">
              <a:rPr lang="en-US" smtClean="0"/>
              <a:t>4/1/19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473303-C121-6D41-B473-A6DE0BA0A6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BC6ED2-34D4-CF46-B2A7-1DDEADF53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D7302-4AF7-4544-8E75-8F7757B5A7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279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170838-B4CD-9645-B1CE-75CB563952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A6622D2-C74F-BA4A-8F9C-788FC0B21C1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1A7469-CDCE-E04A-9116-72841C24E8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A7DAB2-EE60-A748-B58A-3CA84DA694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8BAC4-31CB-FB4B-9168-F1C1FC8A7F5B}" type="datetimeFigureOut">
              <a:rPr lang="en-US" smtClean="0"/>
              <a:t>4/1/19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DB2375-3297-144F-9B65-C1C94A6C6D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4D9B4F-6A52-D14F-B279-3DFB42F2B9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D7302-4AF7-4544-8E75-8F7757B5A7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4641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1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9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2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4.emf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24F589-5F15-224A-B7C8-A916876042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96D5FD-9BCC-9F41-AEC0-F34FA94D02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EA2669-8BFC-0246-AE17-48F030FA450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B8BAC4-31CB-FB4B-9168-F1C1FC8A7F5B}" type="datetimeFigureOut">
              <a:rPr lang="en-US" smtClean="0"/>
              <a:t>4/1/19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8FCB08-D1B6-9346-B325-8FB766CA74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E72CD0-D00B-F64D-942A-38048D6E1A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BD7302-4AF7-4544-8E75-8F7757B5A7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2687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6500707"/>
            <a:ext cx="12192000" cy="36576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3" name="TextBox 12"/>
          <p:cNvSpPr txBox="1"/>
          <p:nvPr/>
        </p:nvSpPr>
        <p:spPr>
          <a:xfrm>
            <a:off x="9708153" y="6560478"/>
            <a:ext cx="19913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C2C0EDAD-27A0-9447-9004-E733B36B95C3}" type="slidenum">
              <a:rPr lang="en-US" sz="1000" b="0" i="0" smtClean="0">
                <a:solidFill>
                  <a:srgbClr val="CCCCCC"/>
                </a:solidFill>
                <a:latin typeface="Trebuchet MS"/>
                <a:cs typeface="Trebuchet MS"/>
              </a:rPr>
              <a:pPr algn="r"/>
              <a:t>‹#›</a:t>
            </a:fld>
            <a:endParaRPr lang="en-US" sz="1000" b="0" i="0" dirty="0">
              <a:solidFill>
                <a:srgbClr val="CCCCCC"/>
              </a:solidFill>
              <a:latin typeface="Trebuchet MS"/>
              <a:cs typeface="Trebuchet MS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562947" y="6564320"/>
            <a:ext cx="30886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0" i="0" kern="0" spc="20" dirty="0">
                <a:solidFill>
                  <a:schemeClr val="accent1"/>
                </a:solidFill>
                <a:latin typeface="Trebuchet MS"/>
                <a:cs typeface="Trebuchet MS"/>
              </a:rPr>
              <a:t>CONFIDENTIAL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1473200" y="6601291"/>
            <a:ext cx="0" cy="164592"/>
          </a:xfrm>
          <a:prstGeom prst="line">
            <a:avLst/>
          </a:prstGeom>
          <a:ln w="3175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logo_footer.png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440" y="6615684"/>
            <a:ext cx="635000" cy="169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6610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79" r:id="rId18"/>
  </p:sldLayoutIdLst>
  <p:hf sldNum="0" hdr="0" dt="0"/>
  <p:txStyles>
    <p:titleStyle>
      <a:lvl1pPr algn="l" defTabSz="457200" rtl="0" eaLnBrk="1" latinLnBrk="0" hangingPunct="1">
        <a:spcBef>
          <a:spcPct val="0"/>
        </a:spcBef>
        <a:buNone/>
        <a:defRPr sz="2600" kern="1200" cap="all" baseline="0">
          <a:solidFill>
            <a:schemeClr val="tx1"/>
          </a:solidFill>
          <a:latin typeface="Arial Black"/>
          <a:ea typeface="+mj-ea"/>
          <a:cs typeface="Arial Black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chemeClr val="accent2"/>
        </a:buClr>
        <a:buFont typeface="Arial"/>
        <a:buChar char="•"/>
        <a:defRPr sz="2000" kern="1200">
          <a:solidFill>
            <a:schemeClr val="tx1"/>
          </a:solidFill>
          <a:latin typeface="Trebuchet MS"/>
          <a:ea typeface="+mn-ea"/>
          <a:cs typeface="Trebuchet M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Trebuchet MS"/>
          <a:ea typeface="+mn-ea"/>
          <a:cs typeface="Trebuchet M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/>
          </a:solidFill>
          <a:latin typeface="Trebuchet MS"/>
          <a:ea typeface="+mn-ea"/>
          <a:cs typeface="Trebuchet M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300" kern="1200">
          <a:solidFill>
            <a:schemeClr val="tx1"/>
          </a:solidFill>
          <a:latin typeface="Trebuchet MS"/>
          <a:ea typeface="+mn-ea"/>
          <a:cs typeface="Trebuchet M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100" kern="1200">
          <a:solidFill>
            <a:schemeClr val="tx1"/>
          </a:solidFill>
          <a:latin typeface="Trebuchet MS"/>
          <a:ea typeface="+mn-ea"/>
          <a:cs typeface="Trebuchet M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374606" y="2404304"/>
            <a:ext cx="7442791" cy="1626909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endParaRPr lang="en-US" sz="5867" b="1" spc="267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0" y="6435519"/>
            <a:ext cx="12192000" cy="422483"/>
          </a:xfrm>
          <a:prstGeom prst="rect">
            <a:avLst/>
          </a:prstGeom>
          <a:solidFill>
            <a:schemeClr val="accent1">
              <a:lumMod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0485" y="6549297"/>
            <a:ext cx="627880" cy="22263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332217A-8F11-8743-849F-F8E866BEB919}"/>
              </a:ext>
            </a:extLst>
          </p:cNvPr>
          <p:cNvSpPr txBox="1"/>
          <p:nvPr userDrawn="1"/>
        </p:nvSpPr>
        <p:spPr>
          <a:xfrm>
            <a:off x="1258111" y="6503131"/>
            <a:ext cx="3229583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33" dirty="0">
                <a:solidFill>
                  <a:schemeClr val="bg1"/>
                </a:solidFill>
                <a:latin typeface="+mj-lt"/>
              </a:rPr>
              <a:t>CONFIDENTIAL  |  </a:t>
            </a:r>
            <a:r>
              <a:rPr lang="en-US" sz="933" b="0" i="0" u="none" strike="noStrike" kern="1200" baseline="0" dirty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rPr>
              <a:t>© 2019 EPAM Systems, Inc.</a:t>
            </a:r>
            <a:endParaRPr lang="en-US" sz="933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235602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</p:sldLayoutIdLst>
  <p:hf hdr="0" ftr="0" dt="0"/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5333" kern="1200" cap="all" baseline="0">
          <a:solidFill>
            <a:schemeClr val="bg1"/>
          </a:solidFill>
          <a:latin typeface="+mn-lt"/>
          <a:ea typeface="+mj-ea"/>
          <a:cs typeface="+mj-cs"/>
        </a:defRPr>
      </a:lvl1pPr>
    </p:titleStyle>
    <p:bodyStyle>
      <a:lvl1pPr marL="304792" indent="-304792" algn="l" defTabSz="1219170" rtl="0" eaLnBrk="1" latinLnBrk="0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3733" kern="1200">
          <a:solidFill>
            <a:schemeClr val="tx1"/>
          </a:solidFill>
          <a:latin typeface="+mn-lt"/>
          <a:ea typeface="+mn-ea"/>
          <a:cs typeface="+mn-cs"/>
        </a:defRPr>
      </a:lvl1pPr>
      <a:lvl2pPr marL="91437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Tetiana_Mokhnenko@epam.co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7" Type="http://schemas.openxmlformats.org/officeDocument/2006/relationships/hyperlink" Target="https://mvnrepository.com/artifact/com.google.http-client/google-http-client/1.29.0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0.tiff"/><Relationship Id="rId5" Type="http://schemas.openxmlformats.org/officeDocument/2006/relationships/image" Target="../media/image9.tiff"/><Relationship Id="rId4" Type="http://schemas.openxmlformats.org/officeDocument/2006/relationships/image" Target="../media/image8.tif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/>
          <p:cNvPicPr>
            <a:picLocks noGrp="1" noChangeAspect="1"/>
          </p:cNvPicPr>
          <p:nvPr>
            <p:ph type="pic" sz="quarter" idx="19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459"/>
          <a:stretch/>
        </p:blipFill>
        <p:spPr>
          <a:xfrm flipH="1">
            <a:off x="0" y="-1"/>
            <a:ext cx="12192000" cy="6858002"/>
          </a:xfrm>
        </p:spPr>
      </p:pic>
      <p:sp>
        <p:nvSpPr>
          <p:cNvPr id="2" name="Text Placeholder 1"/>
          <p:cNvSpPr>
            <a:spLocks noGrp="1"/>
          </p:cNvSpPr>
          <p:nvPr>
            <p:ph type="body" sz="quarter" idx="15"/>
          </p:nvPr>
        </p:nvSpPr>
        <p:spPr>
          <a:xfrm>
            <a:off x="2155825" y="2075578"/>
            <a:ext cx="6910388" cy="609398"/>
          </a:xfrm>
        </p:spPr>
        <p:txBody>
          <a:bodyPr/>
          <a:lstStyle/>
          <a:p>
            <a:pPr algn="ctr"/>
            <a:r>
              <a:rPr lang="en-US" dirty="0"/>
              <a:t>Java Build Tools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IVAYLO KOLEV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April, 2019</a:t>
            </a:r>
          </a:p>
        </p:txBody>
      </p:sp>
      <p:pic>
        <p:nvPicPr>
          <p:cNvPr id="8" name="Picture Placeholder 7" descr="logo_cover_5.png"/>
          <p:cNvPicPr>
            <a:picLocks noGrp="1" noChangeAspect="1"/>
          </p:cNvPicPr>
          <p:nvPr>
            <p:ph type="pic" sz="quarter" idx="18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38" b="353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1047681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Dependency download by a typical build tool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79CE259F-50F3-4D41-BDEF-6DA1CC220042}"/>
              </a:ext>
            </a:extLst>
          </p:cNvPr>
          <p:cNvSpPr/>
          <p:nvPr/>
        </p:nvSpPr>
        <p:spPr>
          <a:xfrm>
            <a:off x="152399" y="1693325"/>
            <a:ext cx="4216400" cy="3742266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3BFE0B-1FE7-9D4D-9902-68AF28B1E593}"/>
              </a:ext>
            </a:extLst>
          </p:cNvPr>
          <p:cNvSpPr txBox="1"/>
          <p:nvPr/>
        </p:nvSpPr>
        <p:spPr>
          <a:xfrm>
            <a:off x="1650998" y="1899087"/>
            <a:ext cx="2404533" cy="3945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dirty="0">
                <a:solidFill>
                  <a:srgbClr val="444444"/>
                </a:solidFill>
                <a:latin typeface="Trebuchet MS"/>
                <a:cs typeface="Trebuchet MS"/>
              </a:rPr>
              <a:t>Developer’s machine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5773526-A0FA-EB4E-88D7-8B93CB9018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9734" y="3018928"/>
            <a:ext cx="756214" cy="1168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72921AB-1E06-354A-971B-989766ECE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4622" y="2342223"/>
            <a:ext cx="756214" cy="1168400"/>
          </a:xfrm>
          <a:prstGeom prst="rect">
            <a:avLst/>
          </a:prstGeom>
        </p:spPr>
      </p:pic>
      <p:sp>
        <p:nvSpPr>
          <p:cNvPr id="8" name="Snip Single Corner Rectangle 7">
            <a:extLst>
              <a:ext uri="{FF2B5EF4-FFF2-40B4-BE49-F238E27FC236}">
                <a16:creationId xmlns:a16="http://schemas.microsoft.com/office/drawing/2014/main" id="{00F52DBF-AB59-2E4B-8440-652F31BA03F5}"/>
              </a:ext>
            </a:extLst>
          </p:cNvPr>
          <p:cNvSpPr/>
          <p:nvPr/>
        </p:nvSpPr>
        <p:spPr>
          <a:xfrm>
            <a:off x="478363" y="2416763"/>
            <a:ext cx="1490133" cy="1391874"/>
          </a:xfrm>
          <a:prstGeom prst="snip1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</a:t>
            </a:r>
          </a:p>
          <a:p>
            <a:pPr algn="ctr"/>
            <a:r>
              <a:rPr lang="en-US" dirty="0"/>
              <a:t>Description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06470305-4DB2-BA44-8C35-9D2B2E0660E9}"/>
              </a:ext>
            </a:extLst>
          </p:cNvPr>
          <p:cNvSpPr/>
          <p:nvPr/>
        </p:nvSpPr>
        <p:spPr>
          <a:xfrm>
            <a:off x="2746089" y="3092725"/>
            <a:ext cx="1549400" cy="1032933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Build Tool</a:t>
            </a:r>
          </a:p>
        </p:txBody>
      </p:sp>
      <p:sp>
        <p:nvSpPr>
          <p:cNvPr id="12" name="Multidocument 11">
            <a:extLst>
              <a:ext uri="{FF2B5EF4-FFF2-40B4-BE49-F238E27FC236}">
                <a16:creationId xmlns:a16="http://schemas.microsoft.com/office/drawing/2014/main" id="{99D783B3-9CA0-F546-9D72-EBCE75A094F8}"/>
              </a:ext>
            </a:extLst>
          </p:cNvPr>
          <p:cNvSpPr/>
          <p:nvPr/>
        </p:nvSpPr>
        <p:spPr>
          <a:xfrm>
            <a:off x="371474" y="3961352"/>
            <a:ext cx="1710266" cy="1202267"/>
          </a:xfrm>
          <a:prstGeom prst="flowChartMultidocumen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Local Repository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9ED23B4-622B-7A41-B6B0-C2A53FD761F2}"/>
              </a:ext>
            </a:extLst>
          </p:cNvPr>
          <p:cNvCxnSpPr>
            <a:stCxn id="11" idx="1"/>
            <a:endCxn id="8" idx="0"/>
          </p:cNvCxnSpPr>
          <p:nvPr/>
        </p:nvCxnSpPr>
        <p:spPr>
          <a:xfrm flipH="1" flipV="1">
            <a:off x="1968496" y="3112700"/>
            <a:ext cx="777593" cy="4964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2B76FC7-20FB-4545-87E3-50F077234D78}"/>
              </a:ext>
            </a:extLst>
          </p:cNvPr>
          <p:cNvCxnSpPr>
            <a:cxnSpLocks/>
            <a:stCxn id="11" idx="1"/>
            <a:endCxn id="12" idx="3"/>
          </p:cNvCxnSpPr>
          <p:nvPr/>
        </p:nvCxnSpPr>
        <p:spPr>
          <a:xfrm flipH="1">
            <a:off x="2081740" y="3609192"/>
            <a:ext cx="664349" cy="95329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74397D6-F4BD-4947-ADC7-9A8F3143CA81}"/>
              </a:ext>
            </a:extLst>
          </p:cNvPr>
          <p:cNvCxnSpPr>
            <a:cxnSpLocks/>
            <a:stCxn id="11" idx="3"/>
            <a:endCxn id="6" idx="1"/>
          </p:cNvCxnSpPr>
          <p:nvPr/>
        </p:nvCxnSpPr>
        <p:spPr>
          <a:xfrm flipV="1">
            <a:off x="4295489" y="3603128"/>
            <a:ext cx="644245" cy="60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D10C0D2-039B-C44F-A137-79FCDDAA6291}"/>
              </a:ext>
            </a:extLst>
          </p:cNvPr>
          <p:cNvCxnSpPr>
            <a:cxnSpLocks/>
            <a:stCxn id="6" idx="3"/>
            <a:endCxn id="10" idx="1"/>
          </p:cNvCxnSpPr>
          <p:nvPr/>
        </p:nvCxnSpPr>
        <p:spPr>
          <a:xfrm flipV="1">
            <a:off x="5695948" y="2926423"/>
            <a:ext cx="978674" cy="6767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4106C7EB-3837-984D-978D-FDDF70F160A7}"/>
              </a:ext>
            </a:extLst>
          </p:cNvPr>
          <p:cNvSpPr txBox="1"/>
          <p:nvPr/>
        </p:nvSpPr>
        <p:spPr>
          <a:xfrm>
            <a:off x="4654936" y="2125913"/>
            <a:ext cx="1515533" cy="7269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dirty="0">
                <a:solidFill>
                  <a:srgbClr val="444444"/>
                </a:solidFill>
                <a:latin typeface="Trebuchet MS"/>
                <a:cs typeface="Trebuchet MS"/>
              </a:rPr>
              <a:t>Company Repository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56937ED-785E-B340-8AA5-DC3110C1F129}"/>
              </a:ext>
            </a:extLst>
          </p:cNvPr>
          <p:cNvSpPr txBox="1"/>
          <p:nvPr/>
        </p:nvSpPr>
        <p:spPr>
          <a:xfrm>
            <a:off x="6357300" y="1648512"/>
            <a:ext cx="1515533" cy="7269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dirty="0">
                <a:solidFill>
                  <a:srgbClr val="444444"/>
                </a:solidFill>
                <a:latin typeface="Trebuchet MS"/>
                <a:cs typeface="Trebuchet MS"/>
              </a:rPr>
              <a:t>Public Repositories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8872BCF1-2994-574E-A987-44704C7B69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6960" y="3541458"/>
            <a:ext cx="756214" cy="1168400"/>
          </a:xfrm>
          <a:prstGeom prst="rect">
            <a:avLst/>
          </a:prstGeom>
        </p:spPr>
      </p:pic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FBB4AB0-8193-F64F-90B1-22A91DAB6DE2}"/>
              </a:ext>
            </a:extLst>
          </p:cNvPr>
          <p:cNvCxnSpPr>
            <a:cxnSpLocks/>
            <a:stCxn id="6" idx="3"/>
            <a:endCxn id="29" idx="1"/>
          </p:cNvCxnSpPr>
          <p:nvPr/>
        </p:nvCxnSpPr>
        <p:spPr>
          <a:xfrm>
            <a:off x="5695948" y="3603128"/>
            <a:ext cx="1041012" cy="52253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Content Placeholder 2">
            <a:extLst>
              <a:ext uri="{FF2B5EF4-FFF2-40B4-BE49-F238E27FC236}">
                <a16:creationId xmlns:a16="http://schemas.microsoft.com/office/drawing/2014/main" id="{D6FE38E0-667E-D14D-8203-5E826807CB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72833" y="1571496"/>
            <a:ext cx="4196576" cy="4016503"/>
          </a:xfrm>
        </p:spPr>
        <p:txBody>
          <a:bodyPr>
            <a:normAutofit/>
          </a:bodyPr>
          <a:lstStyle/>
          <a:p>
            <a:r>
              <a:rPr lang="en-US" dirty="0"/>
              <a:t>1 – read declared project’s dependencies</a:t>
            </a:r>
          </a:p>
          <a:p>
            <a:r>
              <a:rPr lang="en-US" dirty="0"/>
              <a:t>2 – look up in local repository</a:t>
            </a:r>
          </a:p>
          <a:p>
            <a:r>
              <a:rPr lang="en-US" dirty="0"/>
              <a:t>3 – look up in company repository</a:t>
            </a:r>
          </a:p>
          <a:p>
            <a:pPr lvl="1"/>
            <a:r>
              <a:rPr lang="en-US" dirty="0"/>
              <a:t>Allows company to filter dependencies</a:t>
            </a:r>
          </a:p>
          <a:p>
            <a:pPr lvl="1"/>
            <a:r>
              <a:rPr lang="en-US" dirty="0"/>
              <a:t>Company libraries are published here (not in public repositories)</a:t>
            </a:r>
          </a:p>
          <a:p>
            <a:r>
              <a:rPr lang="en-US" dirty="0"/>
              <a:t>4 – look up in public repositories</a:t>
            </a:r>
          </a:p>
          <a:p>
            <a:r>
              <a:rPr lang="en-US" dirty="0"/>
              <a:t>5 – save in local repository</a:t>
            </a:r>
          </a:p>
          <a:p>
            <a:endParaRPr lang="en-US" dirty="0"/>
          </a:p>
        </p:txBody>
      </p:sp>
      <p:sp>
        <p:nvSpPr>
          <p:cNvPr id="55" name="Dodecagon 54">
            <a:extLst>
              <a:ext uri="{FF2B5EF4-FFF2-40B4-BE49-F238E27FC236}">
                <a16:creationId xmlns:a16="http://schemas.microsoft.com/office/drawing/2014/main" id="{FEF936BA-65E5-2D4C-8007-CD70CF9D5869}"/>
              </a:ext>
            </a:extLst>
          </p:cNvPr>
          <p:cNvSpPr/>
          <p:nvPr/>
        </p:nvSpPr>
        <p:spPr>
          <a:xfrm>
            <a:off x="2260599" y="3018928"/>
            <a:ext cx="262468" cy="245847"/>
          </a:xfrm>
          <a:prstGeom prst="dodecagon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56" name="Dodecagon 55">
            <a:extLst>
              <a:ext uri="{FF2B5EF4-FFF2-40B4-BE49-F238E27FC236}">
                <a16:creationId xmlns:a16="http://schemas.microsoft.com/office/drawing/2014/main" id="{3336BB30-0611-854D-8EE4-1D74669DDFF7}"/>
              </a:ext>
            </a:extLst>
          </p:cNvPr>
          <p:cNvSpPr/>
          <p:nvPr/>
        </p:nvSpPr>
        <p:spPr>
          <a:xfrm>
            <a:off x="2367877" y="4304817"/>
            <a:ext cx="262468" cy="245847"/>
          </a:xfrm>
          <a:prstGeom prst="dodecagon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59" name="Dodecagon 58">
            <a:extLst>
              <a:ext uri="{FF2B5EF4-FFF2-40B4-BE49-F238E27FC236}">
                <a16:creationId xmlns:a16="http://schemas.microsoft.com/office/drawing/2014/main" id="{107BD5ED-EA6F-674B-8CF9-0C189059A688}"/>
              </a:ext>
            </a:extLst>
          </p:cNvPr>
          <p:cNvSpPr/>
          <p:nvPr/>
        </p:nvSpPr>
        <p:spPr>
          <a:xfrm>
            <a:off x="2761008" y="4301154"/>
            <a:ext cx="262468" cy="245847"/>
          </a:xfrm>
          <a:prstGeom prst="dodecagon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61" name="Dodecagon 60">
            <a:extLst>
              <a:ext uri="{FF2B5EF4-FFF2-40B4-BE49-F238E27FC236}">
                <a16:creationId xmlns:a16="http://schemas.microsoft.com/office/drawing/2014/main" id="{2AB21B07-81FC-F240-8552-7ECE0F781B17}"/>
              </a:ext>
            </a:extLst>
          </p:cNvPr>
          <p:cNvSpPr/>
          <p:nvPr/>
        </p:nvSpPr>
        <p:spPr>
          <a:xfrm>
            <a:off x="4481577" y="3249894"/>
            <a:ext cx="262468" cy="245847"/>
          </a:xfrm>
          <a:prstGeom prst="dodecagon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62" name="Dodecagon 61">
            <a:extLst>
              <a:ext uri="{FF2B5EF4-FFF2-40B4-BE49-F238E27FC236}">
                <a16:creationId xmlns:a16="http://schemas.microsoft.com/office/drawing/2014/main" id="{342660DA-B4D9-154B-9E49-A3908F50B63A}"/>
              </a:ext>
            </a:extLst>
          </p:cNvPr>
          <p:cNvSpPr/>
          <p:nvPr/>
        </p:nvSpPr>
        <p:spPr>
          <a:xfrm>
            <a:off x="6266883" y="3387699"/>
            <a:ext cx="262468" cy="245847"/>
          </a:xfrm>
          <a:prstGeom prst="dodecagon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64" name="Dodecagon 63">
            <a:extLst>
              <a:ext uri="{FF2B5EF4-FFF2-40B4-BE49-F238E27FC236}">
                <a16:creationId xmlns:a16="http://schemas.microsoft.com/office/drawing/2014/main" id="{DA030A00-27FB-0B42-9C56-2CAA78D46DF5}"/>
              </a:ext>
            </a:extLst>
          </p:cNvPr>
          <p:cNvSpPr/>
          <p:nvPr/>
        </p:nvSpPr>
        <p:spPr>
          <a:xfrm>
            <a:off x="4612811" y="5045810"/>
            <a:ext cx="262468" cy="245847"/>
          </a:xfrm>
          <a:prstGeom prst="dodecagon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Dodecagon 64">
            <a:extLst>
              <a:ext uri="{FF2B5EF4-FFF2-40B4-BE49-F238E27FC236}">
                <a16:creationId xmlns:a16="http://schemas.microsoft.com/office/drawing/2014/main" id="{465047AC-B9AF-9549-BC5F-BEE84129771C}"/>
              </a:ext>
            </a:extLst>
          </p:cNvPr>
          <p:cNvSpPr/>
          <p:nvPr/>
        </p:nvSpPr>
        <p:spPr>
          <a:xfrm>
            <a:off x="4612811" y="5571128"/>
            <a:ext cx="262468" cy="245847"/>
          </a:xfrm>
          <a:prstGeom prst="dodecagon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28FCDBB2-C0C5-6949-9330-43836FA18D08}"/>
              </a:ext>
            </a:extLst>
          </p:cNvPr>
          <p:cNvSpPr txBox="1"/>
          <p:nvPr/>
        </p:nvSpPr>
        <p:spPr>
          <a:xfrm>
            <a:off x="4927599" y="5003476"/>
            <a:ext cx="1373151" cy="293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200" dirty="0">
                <a:solidFill>
                  <a:srgbClr val="444444"/>
                </a:solidFill>
                <a:latin typeface="Trebuchet MS"/>
                <a:cs typeface="Trebuchet MS"/>
              </a:rPr>
              <a:t>Always executed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8AD181FE-BD87-D041-AE04-8C90C642CBC0}"/>
              </a:ext>
            </a:extLst>
          </p:cNvPr>
          <p:cNvSpPr txBox="1"/>
          <p:nvPr/>
        </p:nvSpPr>
        <p:spPr>
          <a:xfrm>
            <a:off x="4939734" y="5435591"/>
            <a:ext cx="1734888" cy="515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200" dirty="0">
                <a:solidFill>
                  <a:srgbClr val="444444"/>
                </a:solidFill>
                <a:latin typeface="Trebuchet MS"/>
                <a:cs typeface="Trebuchet MS"/>
              </a:rPr>
              <a:t>Only if dependency is not in the repository</a:t>
            </a:r>
          </a:p>
        </p:txBody>
      </p:sp>
    </p:spTree>
    <p:extLst>
      <p:ext uri="{BB962C8B-B14F-4D97-AF65-F5344CB8AC3E}">
        <p14:creationId xmlns:p14="http://schemas.microsoft.com/office/powerpoint/2010/main" val="34468903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Maven</a:t>
            </a:r>
          </a:p>
        </p:txBody>
      </p:sp>
      <p:sp>
        <p:nvSpPr>
          <p:cNvPr id="54" name="Content Placeholder 2">
            <a:extLst>
              <a:ext uri="{FF2B5EF4-FFF2-40B4-BE49-F238E27FC236}">
                <a16:creationId xmlns:a16="http://schemas.microsoft.com/office/drawing/2014/main" id="{D6FE38E0-667E-D14D-8203-5E826807CB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9134" y="1029628"/>
            <a:ext cx="8695265" cy="5227238"/>
          </a:xfrm>
        </p:spPr>
        <p:txBody>
          <a:bodyPr>
            <a:noAutofit/>
          </a:bodyPr>
          <a:lstStyle/>
          <a:p>
            <a:r>
              <a:rPr lang="en-US" sz="2400" dirty="0"/>
              <a:t>Started in 2001</a:t>
            </a:r>
          </a:p>
          <a:p>
            <a:r>
              <a:rPr lang="en-US" sz="2400" dirty="0"/>
              <a:t>Based on the concept of a project object model (POM)</a:t>
            </a:r>
          </a:p>
          <a:p>
            <a:pPr lvl="1"/>
            <a:r>
              <a:rPr lang="en-US" sz="2400" dirty="0"/>
              <a:t>XML description of the project</a:t>
            </a:r>
          </a:p>
          <a:p>
            <a:r>
              <a:rPr lang="en-US" sz="2400" dirty="0"/>
              <a:t>Relies on a convention over configuration</a:t>
            </a:r>
          </a:p>
          <a:p>
            <a:r>
              <a:rPr lang="en-US" sz="2400" dirty="0"/>
              <a:t>Project management and comprehension tool</a:t>
            </a:r>
          </a:p>
          <a:p>
            <a:pPr lvl="1"/>
            <a:r>
              <a:rPr lang="en-US" sz="2400" dirty="0"/>
              <a:t>Build process</a:t>
            </a:r>
          </a:p>
          <a:p>
            <a:pPr lvl="1"/>
            <a:r>
              <a:rPr lang="en-US" sz="2400" dirty="0"/>
              <a:t>Manages dependency management</a:t>
            </a:r>
          </a:p>
          <a:p>
            <a:pPr lvl="1"/>
            <a:r>
              <a:rPr lang="en-US" sz="2400" dirty="0"/>
              <a:t>Release</a:t>
            </a:r>
          </a:p>
          <a:p>
            <a:pPr lvl="1"/>
            <a:r>
              <a:rPr lang="en-US" sz="2400" dirty="0"/>
              <a:t>Deployment</a:t>
            </a:r>
          </a:p>
          <a:p>
            <a:pPr lvl="1"/>
            <a:r>
              <a:rPr lang="en-US" sz="2400" dirty="0"/>
              <a:t>Documentation</a:t>
            </a:r>
          </a:p>
          <a:p>
            <a:pPr marL="457200" lvl="1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5410769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Maven – Project Object Model (</a:t>
            </a:r>
            <a:r>
              <a:rPr lang="en-US" dirty="0" err="1"/>
              <a:t>pom.xml</a:t>
            </a:r>
            <a:r>
              <a:rPr lang="en-US" dirty="0"/>
              <a:t> file)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910CFD-1332-DD4F-937D-29EFB60A07AB}"/>
              </a:ext>
            </a:extLst>
          </p:cNvPr>
          <p:cNvSpPr txBox="1"/>
          <p:nvPr/>
        </p:nvSpPr>
        <p:spPr>
          <a:xfrm>
            <a:off x="2286000" y="1176867"/>
            <a:ext cx="7222067" cy="50481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dirty="0">
                <a:solidFill>
                  <a:srgbClr val="E8BF6A"/>
                </a:solidFill>
              </a:rPr>
              <a:t>&lt;?</a:t>
            </a:r>
            <a:r>
              <a:rPr lang="en-US" dirty="0">
                <a:solidFill>
                  <a:srgbClr val="BABABA"/>
                </a:solidFill>
              </a:rPr>
              <a:t>xml version=</a:t>
            </a:r>
            <a:r>
              <a:rPr lang="en-US" dirty="0">
                <a:solidFill>
                  <a:srgbClr val="6A8759"/>
                </a:solidFill>
              </a:rPr>
              <a:t>"1.0" </a:t>
            </a:r>
            <a:r>
              <a:rPr lang="en-US" dirty="0">
                <a:solidFill>
                  <a:srgbClr val="BABABA"/>
                </a:solidFill>
              </a:rPr>
              <a:t>encoding=</a:t>
            </a:r>
            <a:r>
              <a:rPr lang="en-US" dirty="0">
                <a:solidFill>
                  <a:srgbClr val="6A8759"/>
                </a:solidFill>
              </a:rPr>
              <a:t>"UTF-8"</a:t>
            </a:r>
            <a:r>
              <a:rPr lang="en-US" dirty="0">
                <a:solidFill>
                  <a:srgbClr val="E8BF6A"/>
                </a:solidFill>
              </a:rPr>
              <a:t>?&gt;</a:t>
            </a:r>
            <a:br>
              <a:rPr lang="en-US" dirty="0">
                <a:solidFill>
                  <a:srgbClr val="E8BF6A"/>
                </a:solidFill>
              </a:rPr>
            </a:br>
            <a:r>
              <a:rPr lang="en-US" dirty="0">
                <a:solidFill>
                  <a:srgbClr val="E8BF6A"/>
                </a:solidFill>
              </a:rPr>
              <a:t>&lt;project&gt;</a:t>
            </a:r>
            <a:br>
              <a:rPr lang="en-US" dirty="0">
                <a:solidFill>
                  <a:srgbClr val="E8BF6A"/>
                </a:solidFill>
              </a:rPr>
            </a:br>
            <a:r>
              <a:rPr lang="en-US" dirty="0">
                <a:solidFill>
                  <a:srgbClr val="E8BF6A"/>
                </a:solidFill>
              </a:rPr>
              <a:t>   &lt;</a:t>
            </a:r>
            <a:r>
              <a:rPr lang="en-US" dirty="0" err="1">
                <a:solidFill>
                  <a:srgbClr val="E8BF6A"/>
                </a:solidFill>
              </a:rPr>
              <a:t>modelVersion</a:t>
            </a:r>
            <a:r>
              <a:rPr lang="en-US" dirty="0">
                <a:solidFill>
                  <a:srgbClr val="E8BF6A"/>
                </a:solidFill>
              </a:rPr>
              <a:t>&gt;</a:t>
            </a:r>
            <a:r>
              <a:rPr lang="en-US" dirty="0"/>
              <a:t>4.0.0</a:t>
            </a:r>
            <a:r>
              <a:rPr lang="en-US" dirty="0">
                <a:solidFill>
                  <a:srgbClr val="E8BF6A"/>
                </a:solidFill>
              </a:rPr>
              <a:t>&lt;/</a:t>
            </a:r>
            <a:r>
              <a:rPr lang="en-US" dirty="0" err="1">
                <a:solidFill>
                  <a:srgbClr val="E8BF6A"/>
                </a:solidFill>
              </a:rPr>
              <a:t>modelVersion</a:t>
            </a:r>
            <a:r>
              <a:rPr lang="en-US" dirty="0">
                <a:solidFill>
                  <a:srgbClr val="E8BF6A"/>
                </a:solidFill>
              </a:rPr>
              <a:t>&gt;</a:t>
            </a:r>
            <a:br>
              <a:rPr lang="en-US" dirty="0">
                <a:solidFill>
                  <a:srgbClr val="E8BF6A"/>
                </a:solidFill>
              </a:rPr>
            </a:br>
            <a:r>
              <a:rPr lang="en-US" dirty="0">
                <a:solidFill>
                  <a:srgbClr val="E8BF6A"/>
                </a:solidFill>
              </a:rPr>
              <a:t>   &lt;</a:t>
            </a:r>
            <a:r>
              <a:rPr lang="en-US" dirty="0" err="1">
                <a:solidFill>
                  <a:srgbClr val="E8BF6A"/>
                </a:solidFill>
              </a:rPr>
              <a:t>groupId</a:t>
            </a:r>
            <a:r>
              <a:rPr lang="en-US" dirty="0">
                <a:solidFill>
                  <a:srgbClr val="E8BF6A"/>
                </a:solidFill>
              </a:rPr>
              <a:t>&gt;</a:t>
            </a:r>
            <a:r>
              <a:rPr lang="en-US" dirty="0" err="1"/>
              <a:t>com.example</a:t>
            </a:r>
            <a:r>
              <a:rPr lang="en-US" dirty="0">
                <a:solidFill>
                  <a:srgbClr val="E8BF6A"/>
                </a:solidFill>
              </a:rPr>
              <a:t>&lt;/</a:t>
            </a:r>
            <a:r>
              <a:rPr lang="en-US" dirty="0" err="1">
                <a:solidFill>
                  <a:srgbClr val="E8BF6A"/>
                </a:solidFill>
              </a:rPr>
              <a:t>groupId</a:t>
            </a:r>
            <a:r>
              <a:rPr lang="en-US" dirty="0">
                <a:solidFill>
                  <a:srgbClr val="E8BF6A"/>
                </a:solidFill>
              </a:rPr>
              <a:t>&gt;</a:t>
            </a:r>
            <a:br>
              <a:rPr lang="en-US" dirty="0">
                <a:solidFill>
                  <a:srgbClr val="E8BF6A"/>
                </a:solidFill>
              </a:rPr>
            </a:br>
            <a:r>
              <a:rPr lang="en-US" dirty="0">
                <a:solidFill>
                  <a:srgbClr val="E8BF6A"/>
                </a:solidFill>
              </a:rPr>
              <a:t>   &lt;</a:t>
            </a:r>
            <a:r>
              <a:rPr lang="en-US" dirty="0" err="1">
                <a:solidFill>
                  <a:srgbClr val="E8BF6A"/>
                </a:solidFill>
              </a:rPr>
              <a:t>artifactId</a:t>
            </a:r>
            <a:r>
              <a:rPr lang="en-US" dirty="0">
                <a:solidFill>
                  <a:srgbClr val="E8BF6A"/>
                </a:solidFill>
              </a:rPr>
              <a:t>&gt;</a:t>
            </a:r>
            <a:r>
              <a:rPr lang="en-US" dirty="0"/>
              <a:t>demo</a:t>
            </a:r>
            <a:r>
              <a:rPr lang="en-US" dirty="0">
                <a:solidFill>
                  <a:srgbClr val="E8BF6A"/>
                </a:solidFill>
              </a:rPr>
              <a:t>&lt;/</a:t>
            </a:r>
            <a:r>
              <a:rPr lang="en-US" dirty="0" err="1">
                <a:solidFill>
                  <a:srgbClr val="E8BF6A"/>
                </a:solidFill>
              </a:rPr>
              <a:t>artifactId</a:t>
            </a:r>
            <a:r>
              <a:rPr lang="en-US" dirty="0">
                <a:solidFill>
                  <a:srgbClr val="E8BF6A"/>
                </a:solidFill>
              </a:rPr>
              <a:t>&gt;</a:t>
            </a:r>
            <a:br>
              <a:rPr lang="en-US" dirty="0">
                <a:solidFill>
                  <a:srgbClr val="E8BF6A"/>
                </a:solidFill>
              </a:rPr>
            </a:br>
            <a:r>
              <a:rPr lang="en-US" dirty="0">
                <a:solidFill>
                  <a:srgbClr val="E8BF6A"/>
                </a:solidFill>
              </a:rPr>
              <a:t>   &lt;version&gt;</a:t>
            </a:r>
            <a:r>
              <a:rPr lang="en-US" dirty="0"/>
              <a:t>0.0.1-SNAPSHOT</a:t>
            </a:r>
            <a:r>
              <a:rPr lang="en-US" dirty="0">
                <a:solidFill>
                  <a:srgbClr val="E8BF6A"/>
                </a:solidFill>
              </a:rPr>
              <a:t>&lt;/version&gt;</a:t>
            </a:r>
            <a:br>
              <a:rPr lang="en-US" dirty="0">
                <a:solidFill>
                  <a:srgbClr val="E8BF6A"/>
                </a:solidFill>
              </a:rPr>
            </a:br>
            <a:br>
              <a:rPr lang="en-US" dirty="0">
                <a:solidFill>
                  <a:srgbClr val="E8BF6A"/>
                </a:solidFill>
              </a:rPr>
            </a:br>
            <a:r>
              <a:rPr lang="en-US" dirty="0">
                <a:solidFill>
                  <a:srgbClr val="E8BF6A"/>
                </a:solidFill>
              </a:rPr>
              <a:t>   &lt;dependencies&gt;</a:t>
            </a:r>
            <a:br>
              <a:rPr lang="en-US" dirty="0">
                <a:solidFill>
                  <a:srgbClr val="E8BF6A"/>
                </a:solidFill>
              </a:rPr>
            </a:br>
            <a:r>
              <a:rPr lang="en-US" dirty="0">
                <a:solidFill>
                  <a:srgbClr val="E8BF6A"/>
                </a:solidFill>
              </a:rPr>
              <a:t>      &lt;dependency&gt;</a:t>
            </a:r>
            <a:br>
              <a:rPr lang="en-US" dirty="0">
                <a:solidFill>
                  <a:srgbClr val="E8BF6A"/>
                </a:solidFill>
              </a:rPr>
            </a:br>
            <a:r>
              <a:rPr lang="en-US" dirty="0">
                <a:solidFill>
                  <a:srgbClr val="E8BF6A"/>
                </a:solidFill>
              </a:rPr>
              <a:t>         &lt;</a:t>
            </a:r>
            <a:r>
              <a:rPr lang="en-US" dirty="0" err="1">
                <a:solidFill>
                  <a:srgbClr val="E8BF6A"/>
                </a:solidFill>
              </a:rPr>
              <a:t>groupId</a:t>
            </a:r>
            <a:r>
              <a:rPr lang="en-US" dirty="0">
                <a:solidFill>
                  <a:srgbClr val="E8BF6A"/>
                </a:solidFill>
              </a:rPr>
              <a:t>&gt;</a:t>
            </a:r>
            <a:r>
              <a:rPr lang="en-US" dirty="0" err="1"/>
              <a:t>org.springframework.boot</a:t>
            </a:r>
            <a:r>
              <a:rPr lang="en-US" dirty="0">
                <a:solidFill>
                  <a:srgbClr val="E8BF6A"/>
                </a:solidFill>
              </a:rPr>
              <a:t>&lt;/</a:t>
            </a:r>
            <a:r>
              <a:rPr lang="en-US" dirty="0" err="1">
                <a:solidFill>
                  <a:srgbClr val="E8BF6A"/>
                </a:solidFill>
              </a:rPr>
              <a:t>groupId</a:t>
            </a:r>
            <a:r>
              <a:rPr lang="en-US" dirty="0">
                <a:solidFill>
                  <a:srgbClr val="E8BF6A"/>
                </a:solidFill>
              </a:rPr>
              <a:t>&gt;</a:t>
            </a:r>
            <a:br>
              <a:rPr lang="en-US" dirty="0">
                <a:solidFill>
                  <a:srgbClr val="E8BF6A"/>
                </a:solidFill>
              </a:rPr>
            </a:br>
            <a:r>
              <a:rPr lang="en-US" dirty="0">
                <a:solidFill>
                  <a:srgbClr val="E8BF6A"/>
                </a:solidFill>
              </a:rPr>
              <a:t>         &lt;</a:t>
            </a:r>
            <a:r>
              <a:rPr lang="en-US" dirty="0" err="1">
                <a:solidFill>
                  <a:srgbClr val="E8BF6A"/>
                </a:solidFill>
              </a:rPr>
              <a:t>artifactId</a:t>
            </a:r>
            <a:r>
              <a:rPr lang="en-US" dirty="0">
                <a:solidFill>
                  <a:srgbClr val="E8BF6A"/>
                </a:solidFill>
              </a:rPr>
              <a:t>&gt;</a:t>
            </a:r>
            <a:r>
              <a:rPr lang="en-US" dirty="0"/>
              <a:t>spring-boot-starter-web</a:t>
            </a:r>
            <a:r>
              <a:rPr lang="en-US" dirty="0">
                <a:solidFill>
                  <a:srgbClr val="E8BF6A"/>
                </a:solidFill>
              </a:rPr>
              <a:t>&lt;/</a:t>
            </a:r>
            <a:r>
              <a:rPr lang="en-US" dirty="0" err="1">
                <a:solidFill>
                  <a:srgbClr val="E8BF6A"/>
                </a:solidFill>
              </a:rPr>
              <a:t>artifactId</a:t>
            </a:r>
            <a:r>
              <a:rPr lang="en-US" dirty="0">
                <a:solidFill>
                  <a:srgbClr val="E8BF6A"/>
                </a:solidFill>
              </a:rPr>
              <a:t>&gt;</a:t>
            </a:r>
            <a:br>
              <a:rPr lang="en-US" dirty="0">
                <a:solidFill>
                  <a:srgbClr val="E8BF6A"/>
                </a:solidFill>
              </a:rPr>
            </a:br>
            <a:r>
              <a:rPr lang="en-US" dirty="0">
                <a:solidFill>
                  <a:srgbClr val="E8BF6A"/>
                </a:solidFill>
              </a:rPr>
              <a:t>      &lt;/dependency&gt;</a:t>
            </a:r>
            <a:br>
              <a:rPr lang="en-US" dirty="0">
                <a:solidFill>
                  <a:srgbClr val="E8BF6A"/>
                </a:solidFill>
              </a:rPr>
            </a:br>
            <a:r>
              <a:rPr lang="en-US" dirty="0">
                <a:solidFill>
                  <a:srgbClr val="E8BF6A"/>
                </a:solidFill>
              </a:rPr>
              <a:t>   &lt;/dependencies&gt;</a:t>
            </a:r>
            <a:br>
              <a:rPr lang="en-US" dirty="0">
                <a:solidFill>
                  <a:srgbClr val="E8BF6A"/>
                </a:solidFill>
              </a:rPr>
            </a:br>
            <a:r>
              <a:rPr lang="en-US" dirty="0">
                <a:solidFill>
                  <a:srgbClr val="E8BF6A"/>
                </a:solidFill>
              </a:rPr>
              <a:t>&lt;/project&gt;</a:t>
            </a:r>
            <a:br>
              <a:rPr lang="en-US" dirty="0">
                <a:solidFill>
                  <a:srgbClr val="E8BF6A"/>
                </a:solidFill>
              </a:rPr>
            </a:br>
            <a:endParaRPr lang="en-US" dirty="0">
              <a:solidFill>
                <a:srgbClr val="444444"/>
              </a:solidFill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5846339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Maven – convention over configuration</a:t>
            </a:r>
          </a:p>
        </p:txBody>
      </p:sp>
      <p:graphicFrame>
        <p:nvGraphicFramePr>
          <p:cNvPr id="5" name="Content Placeholder 6">
            <a:extLst>
              <a:ext uri="{FF2B5EF4-FFF2-40B4-BE49-F238E27FC236}">
                <a16:creationId xmlns:a16="http://schemas.microsoft.com/office/drawing/2014/main" id="{6C102A77-BDF1-3C47-B609-1D3EE8047F8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99596839"/>
              </p:ext>
            </p:extLst>
          </p:nvPr>
        </p:nvGraphicFramePr>
        <p:xfrm>
          <a:off x="487359" y="999475"/>
          <a:ext cx="5727174" cy="51544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635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635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126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effectLst/>
                        </a:rPr>
                        <a:t>Directory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1238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effectLst/>
                        </a:rPr>
                        <a:t>project home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</a:rPr>
                        <a:t>Contains the pom.xml and all subdirectories.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3087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>
                          <a:effectLst/>
                        </a:rPr>
                        <a:t>src</a:t>
                      </a:r>
                      <a:r>
                        <a:rPr lang="en-US" sz="1600" dirty="0">
                          <a:effectLst/>
                        </a:rPr>
                        <a:t>/main/java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effectLst/>
                        </a:rPr>
                        <a:t>Contains the deliverable Java </a:t>
                      </a:r>
                      <a:r>
                        <a:rPr lang="en-US" sz="1600" dirty="0" err="1">
                          <a:effectLst/>
                        </a:rPr>
                        <a:t>sourcecode</a:t>
                      </a:r>
                      <a:r>
                        <a:rPr lang="en-US" sz="1600" dirty="0">
                          <a:effectLst/>
                        </a:rPr>
                        <a:t> for the project.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84936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>
                          <a:effectLst/>
                        </a:rPr>
                        <a:t>src</a:t>
                      </a:r>
                      <a:r>
                        <a:rPr lang="en-US" sz="1600" dirty="0">
                          <a:effectLst/>
                        </a:rPr>
                        <a:t>/main/resources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effectLst/>
                        </a:rPr>
                        <a:t>Contains the deliverable resources for the project, such as property files.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88633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>
                          <a:effectLst/>
                        </a:rPr>
                        <a:t>src</a:t>
                      </a:r>
                      <a:r>
                        <a:rPr lang="en-US" sz="1600" dirty="0">
                          <a:effectLst/>
                        </a:rPr>
                        <a:t>/test/java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</a:rPr>
                        <a:t>Contains the testing Java </a:t>
                      </a:r>
                      <a:r>
                        <a:rPr lang="en-US" sz="1600" dirty="0" err="1">
                          <a:effectLst/>
                        </a:rPr>
                        <a:t>sourcecode</a:t>
                      </a:r>
                      <a:r>
                        <a:rPr lang="en-US" sz="1600" dirty="0">
                          <a:effectLst/>
                        </a:rPr>
                        <a:t> (JUnit or </a:t>
                      </a:r>
                      <a:r>
                        <a:rPr lang="en-US" sz="1600" dirty="0" err="1">
                          <a:effectLst/>
                        </a:rPr>
                        <a:t>TestNG</a:t>
                      </a:r>
                      <a:r>
                        <a:rPr lang="en-US" sz="1600" dirty="0">
                          <a:effectLst/>
                        </a:rPr>
                        <a:t> test cases, for example) for the project.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81238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>
                          <a:effectLst/>
                        </a:rPr>
                        <a:t>src</a:t>
                      </a:r>
                      <a:r>
                        <a:rPr lang="en-US" sz="1600" dirty="0">
                          <a:effectLst/>
                        </a:rPr>
                        <a:t>/test/resources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effectLst/>
                        </a:rPr>
                        <a:t>Contains resources necessary for testing.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7" name="Picture 3" descr="C:\Users\tmokhnenko\Desktop\Maven_CoC.svg.png">
            <a:extLst>
              <a:ext uri="{FF2B5EF4-FFF2-40B4-BE49-F238E27FC236}">
                <a16:creationId xmlns:a16="http://schemas.microsoft.com/office/drawing/2014/main" id="{379FD46D-030B-C345-983E-4E23CFB53FC3}"/>
              </a:ext>
            </a:extLst>
          </p:cNvPr>
          <p:cNvPicPr>
            <a:picLocks noGrp="1" noChangeAspect="1" noChangeArrowheads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" b="5"/>
          <a:stretch>
            <a:fillRect/>
          </a:stretch>
        </p:blipFill>
        <p:spPr bwMode="auto">
          <a:xfrm>
            <a:off x="7027333" y="999476"/>
            <a:ext cx="4021667" cy="5451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46779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Maven – the build process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76C16B7-D1B3-1749-917D-66ECC6300A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667" y="1114295"/>
            <a:ext cx="8449734" cy="4228172"/>
          </a:xfrm>
        </p:spPr>
        <p:txBody>
          <a:bodyPr>
            <a:noAutofit/>
          </a:bodyPr>
          <a:lstStyle/>
          <a:p>
            <a:r>
              <a:rPr lang="en-US" sz="2000" dirty="0"/>
              <a:t>Maven has 3 build lifecycles</a:t>
            </a:r>
          </a:p>
          <a:p>
            <a:pPr lvl="1"/>
            <a:r>
              <a:rPr lang="en-US" sz="2000" dirty="0"/>
              <a:t>clean</a:t>
            </a:r>
          </a:p>
          <a:p>
            <a:pPr lvl="1"/>
            <a:r>
              <a:rPr lang="en-US" sz="2000" dirty="0"/>
              <a:t>default </a:t>
            </a:r>
          </a:p>
          <a:p>
            <a:pPr lvl="1"/>
            <a:r>
              <a:rPr lang="en-US" sz="2000" dirty="0"/>
              <a:t>site</a:t>
            </a:r>
          </a:p>
          <a:p>
            <a:r>
              <a:rPr lang="en-US" sz="2000" dirty="0"/>
              <a:t>Each lifecycle consists of phases</a:t>
            </a:r>
          </a:p>
          <a:p>
            <a:r>
              <a:rPr lang="en-US" sz="2000" dirty="0"/>
              <a:t>For some of the phases you could have intermediate phases. Which execute around a main phase.</a:t>
            </a:r>
          </a:p>
          <a:p>
            <a:pPr lvl="1"/>
            <a:r>
              <a:rPr lang="en-US" sz="2000" dirty="0"/>
              <a:t>pre, process, post</a:t>
            </a:r>
          </a:p>
          <a:p>
            <a:r>
              <a:rPr lang="en-US" sz="2000" dirty="0"/>
              <a:t>You can invoke any of the phases except for the intermediates</a:t>
            </a:r>
          </a:p>
          <a:p>
            <a:r>
              <a:rPr lang="en-US" sz="2000" dirty="0"/>
              <a:t>For each phase you have default plugin goals attached</a:t>
            </a:r>
          </a:p>
        </p:txBody>
      </p:sp>
    </p:spTree>
    <p:extLst>
      <p:ext uri="{BB962C8B-B14F-4D97-AF65-F5344CB8AC3E}">
        <p14:creationId xmlns:p14="http://schemas.microsoft.com/office/powerpoint/2010/main" val="19849719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Maven – clean lifecycle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73B77739-3A5B-9E48-B77A-51AD81C9BE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1444671"/>
              </p:ext>
            </p:extLst>
          </p:nvPr>
        </p:nvGraphicFramePr>
        <p:xfrm>
          <a:off x="2506133" y="3640665"/>
          <a:ext cx="6451600" cy="16340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50533">
                  <a:extLst>
                    <a:ext uri="{9D8B030D-6E8A-4147-A177-3AD203B41FA5}">
                      <a16:colId xmlns:a16="http://schemas.microsoft.com/office/drawing/2014/main" val="3830409824"/>
                    </a:ext>
                  </a:extLst>
                </a:gridCol>
                <a:gridCol w="2732970">
                  <a:extLst>
                    <a:ext uri="{9D8B030D-6E8A-4147-A177-3AD203B41FA5}">
                      <a16:colId xmlns:a16="http://schemas.microsoft.com/office/drawing/2014/main" val="316173782"/>
                    </a:ext>
                  </a:extLst>
                </a:gridCol>
                <a:gridCol w="1568097">
                  <a:extLst>
                    <a:ext uri="{9D8B030D-6E8A-4147-A177-3AD203B41FA5}">
                      <a16:colId xmlns:a16="http://schemas.microsoft.com/office/drawing/2014/main" val="3607446304"/>
                    </a:ext>
                  </a:extLst>
                </a:gridCol>
              </a:tblGrid>
              <a:tr h="393686">
                <a:tc>
                  <a:txBody>
                    <a:bodyPr/>
                    <a:lstStyle/>
                    <a:p>
                      <a:r>
                        <a:rPr lang="en-US" dirty="0"/>
                        <a:t>Phase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Plugin Goal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196200"/>
                  </a:ext>
                </a:extLst>
              </a:tr>
              <a:tr h="393686"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pre-clean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Intermediate phase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3473011"/>
                  </a:ext>
                </a:extLst>
              </a:tr>
              <a:tr h="393686"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clean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phase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clean:clean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670394"/>
                  </a:ext>
                </a:extLst>
              </a:tr>
              <a:tr h="453009"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</a:rPr>
                        <a:t>post-clean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Intermediate phase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7627969"/>
                  </a:ext>
                </a:extLst>
              </a:tr>
            </a:tbl>
          </a:graphicData>
        </a:graphic>
      </p:graphicFrame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7B5C4CF-0FB1-E645-8CFB-CE12F6D32A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668" y="1264791"/>
            <a:ext cx="8026400" cy="2246972"/>
          </a:xfrm>
        </p:spPr>
        <p:txBody>
          <a:bodyPr>
            <a:noAutofit/>
          </a:bodyPr>
          <a:lstStyle/>
          <a:p>
            <a:r>
              <a:rPr lang="en-US" sz="2400" dirty="0"/>
              <a:t>Consists of only one phase: </a:t>
            </a:r>
            <a:r>
              <a:rPr lang="en-US" sz="2400" b="1" dirty="0"/>
              <a:t>clean</a:t>
            </a:r>
          </a:p>
          <a:p>
            <a:r>
              <a:rPr lang="en-US" sz="2400" dirty="0"/>
              <a:t>This phase has 2 intermediate phases</a:t>
            </a:r>
          </a:p>
          <a:p>
            <a:r>
              <a:rPr lang="en-US" sz="2400" dirty="0"/>
              <a:t>Executed via: </a:t>
            </a:r>
            <a:r>
              <a:rPr lang="en-US" sz="2400" b="1" dirty="0" err="1"/>
              <a:t>mvn</a:t>
            </a:r>
            <a:r>
              <a:rPr lang="en-US" sz="2400" b="1" dirty="0"/>
              <a:t> clean</a:t>
            </a:r>
          </a:p>
        </p:txBody>
      </p:sp>
    </p:spTree>
    <p:extLst>
      <p:ext uri="{BB962C8B-B14F-4D97-AF65-F5344CB8AC3E}">
        <p14:creationId xmlns:p14="http://schemas.microsoft.com/office/powerpoint/2010/main" val="34541897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Old Software Developer</a:t>
            </a:r>
          </a:p>
          <a:p>
            <a:r>
              <a:rPr lang="en-US" sz="2400" dirty="0"/>
              <a:t>Total pain of 11 years</a:t>
            </a:r>
          </a:p>
          <a:p>
            <a:r>
              <a:rPr lang="en-US" sz="2000" dirty="0">
                <a:hlinkClick r:id="rId3"/>
              </a:rPr>
              <a:t>Ivaylo_kolev@epam.com</a:t>
            </a:r>
            <a:endParaRPr lang="en-US" sz="20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Who am I? </a:t>
            </a:r>
          </a:p>
        </p:txBody>
      </p:sp>
    </p:spTree>
    <p:extLst>
      <p:ext uri="{BB962C8B-B14F-4D97-AF65-F5344CB8AC3E}">
        <p14:creationId xmlns:p14="http://schemas.microsoft.com/office/powerpoint/2010/main" val="39796795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1881781" y="1435607"/>
            <a:ext cx="7780439" cy="408253"/>
            <a:chOff x="357780" y="1435606"/>
            <a:chExt cx="7780439" cy="408253"/>
          </a:xfrm>
        </p:grpSpPr>
        <p:sp>
          <p:nvSpPr>
            <p:cNvPr id="35" name="TextBox 34"/>
            <p:cNvSpPr txBox="1"/>
            <p:nvPr/>
          </p:nvSpPr>
          <p:spPr>
            <a:xfrm>
              <a:off x="823019" y="1468252"/>
              <a:ext cx="7315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200">
                <a:buClr>
                  <a:prstClr val="white"/>
                </a:buClr>
                <a:buSzPct val="140000"/>
              </a:pPr>
              <a:r>
                <a:rPr lang="en-US" sz="1600" dirty="0">
                  <a:solidFill>
                    <a:srgbClr val="444444"/>
                  </a:solidFill>
                  <a:latin typeface="Trebuchet MS"/>
                  <a:cs typeface="Trebuchet MS"/>
                </a:rPr>
                <a:t>Building a project by without a build tool</a:t>
              </a:r>
            </a:p>
          </p:txBody>
        </p:sp>
        <p:grpSp>
          <p:nvGrpSpPr>
            <p:cNvPr id="36" name="Group 35"/>
            <p:cNvGrpSpPr>
              <a:grpSpLocks noChangeAspect="1"/>
            </p:cNvGrpSpPr>
            <p:nvPr/>
          </p:nvGrpSpPr>
          <p:grpSpPr>
            <a:xfrm>
              <a:off x="357780" y="1435606"/>
              <a:ext cx="411480" cy="408253"/>
              <a:chOff x="448467" y="1385718"/>
              <a:chExt cx="464582" cy="464582"/>
            </a:xfrm>
          </p:grpSpPr>
          <p:sp>
            <p:nvSpPr>
              <p:cNvPr id="37" name="Oval 36"/>
              <p:cNvSpPr/>
              <p:nvPr/>
            </p:nvSpPr>
            <p:spPr>
              <a:xfrm>
                <a:off x="448467" y="1385718"/>
                <a:ext cx="464582" cy="464582"/>
              </a:xfrm>
              <a:prstGeom prst="ellipse">
                <a:avLst/>
              </a:prstGeom>
              <a:solidFill>
                <a:srgbClr val="2FC2D9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tIns="91440" bIns="0" rtlCol="0" anchor="ctr" anchorCtr="1">
                <a:noAutofit/>
              </a:bodyPr>
              <a:lstStyle/>
              <a:p>
                <a:pPr algn="ctr" defTabSz="457200"/>
                <a:endParaRPr lang="en-US" sz="1700" dirty="0">
                  <a:solidFill>
                    <a:prstClr val="white"/>
                  </a:solidFill>
                  <a:latin typeface="Arial Black"/>
                  <a:cs typeface="Arial Black"/>
                </a:endParaRPr>
              </a:p>
            </p:txBody>
          </p:sp>
          <p:sp>
            <p:nvSpPr>
              <p:cNvPr id="48" name="TextBox 47"/>
              <p:cNvSpPr txBox="1"/>
              <p:nvPr/>
            </p:nvSpPr>
            <p:spPr>
              <a:xfrm>
                <a:off x="497577" y="1427189"/>
                <a:ext cx="363015" cy="280194"/>
              </a:xfrm>
              <a:prstGeom prst="rect">
                <a:avLst/>
              </a:prstGeom>
              <a:noFill/>
            </p:spPr>
            <p:txBody>
              <a:bodyPr wrap="none" tIns="91440" bIns="0" rtlCol="0" anchor="ctr" anchorCtr="1">
                <a:noAutofit/>
              </a:bodyPr>
              <a:lstStyle/>
              <a:p>
                <a:pPr algn="ctr" defTabSz="457200"/>
                <a:r>
                  <a:rPr lang="en-US" sz="1700" dirty="0">
                    <a:solidFill>
                      <a:prstClr val="white"/>
                    </a:solidFill>
                    <a:latin typeface="Arial Black"/>
                    <a:cs typeface="Arial Black"/>
                  </a:rPr>
                  <a:t>1</a:t>
                </a:r>
              </a:p>
            </p:txBody>
          </p:sp>
        </p:grpSp>
      </p:grpSp>
      <p:grpSp>
        <p:nvGrpSpPr>
          <p:cNvPr id="24" name="Group 23"/>
          <p:cNvGrpSpPr/>
          <p:nvPr/>
        </p:nvGrpSpPr>
        <p:grpSpPr>
          <a:xfrm>
            <a:off x="1881781" y="2533377"/>
            <a:ext cx="7780439" cy="408253"/>
            <a:chOff x="357780" y="2067708"/>
            <a:chExt cx="7780439" cy="408253"/>
          </a:xfrm>
        </p:grpSpPr>
        <p:sp>
          <p:nvSpPr>
            <p:cNvPr id="50" name="TextBox 49"/>
            <p:cNvSpPr txBox="1"/>
            <p:nvPr/>
          </p:nvSpPr>
          <p:spPr>
            <a:xfrm>
              <a:off x="823019" y="2091887"/>
              <a:ext cx="7315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200">
                <a:buClr>
                  <a:prstClr val="white"/>
                </a:buClr>
                <a:buSzPct val="140000"/>
              </a:pPr>
              <a:r>
                <a:rPr lang="en-US" sz="1600" dirty="0">
                  <a:solidFill>
                    <a:srgbClr val="444444"/>
                  </a:solidFill>
                  <a:latin typeface="Trebuchet MS"/>
                  <a:cs typeface="Trebuchet MS"/>
                </a:rPr>
                <a:t>Maven Build</a:t>
              </a:r>
            </a:p>
          </p:txBody>
        </p:sp>
        <p:grpSp>
          <p:nvGrpSpPr>
            <p:cNvPr id="51" name="Group 50"/>
            <p:cNvGrpSpPr>
              <a:grpSpLocks noChangeAspect="1"/>
            </p:cNvGrpSpPr>
            <p:nvPr/>
          </p:nvGrpSpPr>
          <p:grpSpPr>
            <a:xfrm>
              <a:off x="357780" y="2067708"/>
              <a:ext cx="411480" cy="408253"/>
              <a:chOff x="448467" y="2071851"/>
              <a:chExt cx="464582" cy="464582"/>
            </a:xfrm>
          </p:grpSpPr>
          <p:sp>
            <p:nvSpPr>
              <p:cNvPr id="52" name="Oval 51"/>
              <p:cNvSpPr/>
              <p:nvPr/>
            </p:nvSpPr>
            <p:spPr>
              <a:xfrm>
                <a:off x="448467" y="2071851"/>
                <a:ext cx="464582" cy="464582"/>
              </a:xfrm>
              <a:prstGeom prst="ellipse">
                <a:avLst/>
              </a:prstGeom>
              <a:solidFill>
                <a:srgbClr val="2FC2D9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tIns="91440" bIns="0" rtlCol="0" anchor="ctr" anchorCtr="1">
                <a:noAutofit/>
              </a:bodyPr>
              <a:lstStyle/>
              <a:p>
                <a:pPr algn="ctr" defTabSz="457200"/>
                <a:endParaRPr lang="en-US" sz="1700">
                  <a:solidFill>
                    <a:prstClr val="white"/>
                  </a:solidFill>
                  <a:latin typeface="Arial Black"/>
                  <a:cs typeface="Arial Black"/>
                </a:endParaRPr>
              </a:p>
            </p:txBody>
          </p:sp>
          <p:sp>
            <p:nvSpPr>
              <p:cNvPr id="53" name="TextBox 52"/>
              <p:cNvSpPr txBox="1"/>
              <p:nvPr/>
            </p:nvSpPr>
            <p:spPr>
              <a:xfrm>
                <a:off x="499647" y="2113322"/>
                <a:ext cx="363015" cy="280194"/>
              </a:xfrm>
              <a:prstGeom prst="rect">
                <a:avLst/>
              </a:prstGeom>
              <a:noFill/>
            </p:spPr>
            <p:txBody>
              <a:bodyPr wrap="none" tIns="91440" bIns="0" rtlCol="0" anchor="ctr" anchorCtr="1">
                <a:noAutofit/>
              </a:bodyPr>
              <a:lstStyle/>
              <a:p>
                <a:pPr algn="ctr" defTabSz="457200"/>
                <a:r>
                  <a:rPr lang="en-US" sz="1700" dirty="0">
                    <a:solidFill>
                      <a:prstClr val="white"/>
                    </a:solidFill>
                    <a:latin typeface="Arial Black"/>
                    <a:cs typeface="Arial Black"/>
                  </a:rPr>
                  <a:t>3</a:t>
                </a:r>
              </a:p>
            </p:txBody>
          </p:sp>
        </p:grpSp>
      </p:grpSp>
      <p:grpSp>
        <p:nvGrpSpPr>
          <p:cNvPr id="23" name="Group 22"/>
          <p:cNvGrpSpPr/>
          <p:nvPr/>
        </p:nvGrpSpPr>
        <p:grpSpPr>
          <a:xfrm>
            <a:off x="1881781" y="3165479"/>
            <a:ext cx="7780439" cy="408253"/>
            <a:chOff x="357780" y="2699810"/>
            <a:chExt cx="7780439" cy="408253"/>
          </a:xfrm>
        </p:grpSpPr>
        <p:sp>
          <p:nvSpPr>
            <p:cNvPr id="55" name="TextBox 54"/>
            <p:cNvSpPr txBox="1"/>
            <p:nvPr/>
          </p:nvSpPr>
          <p:spPr>
            <a:xfrm>
              <a:off x="823019" y="2723989"/>
              <a:ext cx="7315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200">
                <a:buClr>
                  <a:prstClr val="white"/>
                </a:buClr>
                <a:buSzPct val="140000"/>
              </a:pPr>
              <a:r>
                <a:rPr lang="en-US" sz="1600" dirty="0">
                  <a:solidFill>
                    <a:srgbClr val="444444"/>
                  </a:solidFill>
                  <a:latin typeface="Trebuchet MS"/>
                  <a:cs typeface="Trebuchet MS"/>
                </a:rPr>
                <a:t>Gradle Build</a:t>
              </a:r>
            </a:p>
          </p:txBody>
        </p:sp>
        <p:grpSp>
          <p:nvGrpSpPr>
            <p:cNvPr id="56" name="Group 55"/>
            <p:cNvGrpSpPr>
              <a:grpSpLocks noChangeAspect="1"/>
            </p:cNvGrpSpPr>
            <p:nvPr/>
          </p:nvGrpSpPr>
          <p:grpSpPr>
            <a:xfrm>
              <a:off x="357780" y="2699810"/>
              <a:ext cx="411480" cy="408253"/>
              <a:chOff x="448467" y="2760563"/>
              <a:chExt cx="464582" cy="464582"/>
            </a:xfrm>
          </p:grpSpPr>
          <p:sp>
            <p:nvSpPr>
              <p:cNvPr id="57" name="Oval 56"/>
              <p:cNvSpPr/>
              <p:nvPr/>
            </p:nvSpPr>
            <p:spPr>
              <a:xfrm>
                <a:off x="448467" y="2760563"/>
                <a:ext cx="464582" cy="464582"/>
              </a:xfrm>
              <a:prstGeom prst="ellipse">
                <a:avLst/>
              </a:prstGeom>
              <a:solidFill>
                <a:srgbClr val="2FC2D9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tIns="91440" bIns="0" rtlCol="0" anchor="ctr" anchorCtr="1">
                <a:noAutofit/>
              </a:bodyPr>
              <a:lstStyle/>
              <a:p>
                <a:pPr algn="ctr" defTabSz="457200"/>
                <a:endParaRPr lang="en-US" sz="1700" dirty="0">
                  <a:solidFill>
                    <a:prstClr val="white"/>
                  </a:solidFill>
                  <a:latin typeface="Arial Black"/>
                  <a:cs typeface="Arial Black"/>
                </a:endParaRPr>
              </a:p>
            </p:txBody>
          </p:sp>
          <p:sp>
            <p:nvSpPr>
              <p:cNvPr id="58" name="TextBox 57"/>
              <p:cNvSpPr txBox="1"/>
              <p:nvPr/>
            </p:nvSpPr>
            <p:spPr>
              <a:xfrm>
                <a:off x="499647" y="2802034"/>
                <a:ext cx="363015" cy="280194"/>
              </a:xfrm>
              <a:prstGeom prst="rect">
                <a:avLst/>
              </a:prstGeom>
              <a:noFill/>
            </p:spPr>
            <p:txBody>
              <a:bodyPr wrap="none" tIns="91440" bIns="0" rtlCol="0" anchor="ctr" anchorCtr="1">
                <a:noAutofit/>
              </a:bodyPr>
              <a:lstStyle/>
              <a:p>
                <a:pPr algn="ctr" defTabSz="457200"/>
                <a:r>
                  <a:rPr lang="en-US" sz="1700" dirty="0">
                    <a:solidFill>
                      <a:prstClr val="white"/>
                    </a:solidFill>
                    <a:latin typeface="Arial Black"/>
                    <a:cs typeface="Arial Black"/>
                  </a:rPr>
                  <a:t>4</a:t>
                </a:r>
              </a:p>
            </p:txBody>
          </p:sp>
        </p:grp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5AF7E19-B91B-EB43-8013-E127CDBAFF08}"/>
              </a:ext>
            </a:extLst>
          </p:cNvPr>
          <p:cNvGrpSpPr/>
          <p:nvPr/>
        </p:nvGrpSpPr>
        <p:grpSpPr>
          <a:xfrm>
            <a:off x="1881779" y="1960543"/>
            <a:ext cx="7780439" cy="408253"/>
            <a:chOff x="357780" y="1435606"/>
            <a:chExt cx="7780439" cy="408253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0058298-64FB-8443-9908-7099F1427564}"/>
                </a:ext>
              </a:extLst>
            </p:cNvPr>
            <p:cNvSpPr txBox="1"/>
            <p:nvPr/>
          </p:nvSpPr>
          <p:spPr>
            <a:xfrm>
              <a:off x="823019" y="1468252"/>
              <a:ext cx="7315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200">
                <a:buClr>
                  <a:prstClr val="white"/>
                </a:buClr>
                <a:buSzPct val="140000"/>
              </a:pPr>
              <a:r>
                <a:rPr lang="en-US" sz="1600" dirty="0">
                  <a:solidFill>
                    <a:srgbClr val="444444"/>
                  </a:solidFill>
                  <a:latin typeface="Trebuchet MS"/>
                  <a:cs typeface="Trebuchet MS"/>
                </a:rPr>
                <a:t>Dependency management</a:t>
              </a:r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F37E90F9-7545-D342-A587-D696C38EF0F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57780" y="1435606"/>
              <a:ext cx="411480" cy="408253"/>
              <a:chOff x="448467" y="1385718"/>
              <a:chExt cx="464582" cy="464582"/>
            </a:xfrm>
          </p:grpSpPr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3F27DAC8-8026-FC46-85C2-4404EEAAE46C}"/>
                  </a:ext>
                </a:extLst>
              </p:cNvPr>
              <p:cNvSpPr/>
              <p:nvPr/>
            </p:nvSpPr>
            <p:spPr>
              <a:xfrm>
                <a:off x="448467" y="1385718"/>
                <a:ext cx="464582" cy="464582"/>
              </a:xfrm>
              <a:prstGeom prst="ellipse">
                <a:avLst/>
              </a:prstGeom>
              <a:solidFill>
                <a:srgbClr val="2FC2D9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tIns="91440" bIns="0" rtlCol="0" anchor="ctr" anchorCtr="1">
                <a:noAutofit/>
              </a:bodyPr>
              <a:lstStyle/>
              <a:p>
                <a:pPr algn="ctr" defTabSz="457200"/>
                <a:endParaRPr lang="en-US" sz="1700" dirty="0">
                  <a:solidFill>
                    <a:prstClr val="white"/>
                  </a:solidFill>
                  <a:latin typeface="Arial Black"/>
                  <a:cs typeface="Arial Black"/>
                </a:endParaRP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1814EFEF-AC38-C64F-A184-8BEA6AE8C5AF}"/>
                  </a:ext>
                </a:extLst>
              </p:cNvPr>
              <p:cNvSpPr txBox="1"/>
              <p:nvPr/>
            </p:nvSpPr>
            <p:spPr>
              <a:xfrm>
                <a:off x="497577" y="1427189"/>
                <a:ext cx="363015" cy="280194"/>
              </a:xfrm>
              <a:prstGeom prst="rect">
                <a:avLst/>
              </a:prstGeom>
              <a:noFill/>
            </p:spPr>
            <p:txBody>
              <a:bodyPr wrap="none" tIns="91440" bIns="0" rtlCol="0" anchor="ctr" anchorCtr="1">
                <a:noAutofit/>
              </a:bodyPr>
              <a:lstStyle/>
              <a:p>
                <a:pPr algn="ctr" defTabSz="457200"/>
                <a:r>
                  <a:rPr lang="en-US" sz="1700" dirty="0">
                    <a:solidFill>
                      <a:prstClr val="white"/>
                    </a:solidFill>
                    <a:latin typeface="Arial Black"/>
                    <a:cs typeface="Arial Black"/>
                  </a:rPr>
                  <a:t>2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904599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Clr>
                <a:prstClr val="white"/>
              </a:buClr>
              <a:buSzPct val="140000"/>
            </a:pPr>
            <a:r>
              <a:rPr lang="en-US" sz="2800" dirty="0">
                <a:solidFill>
                  <a:srgbClr val="444444"/>
                </a:solidFill>
                <a:latin typeface="Trebuchet MS"/>
                <a:cs typeface="Trebuchet MS"/>
              </a:rPr>
              <a:t>Building a project by without a build tool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06D0B5B-3817-DD4E-8DD1-F535FA38DF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363" y="1481667"/>
            <a:ext cx="10020254" cy="4530195"/>
          </a:xfrm>
        </p:spPr>
        <p:txBody>
          <a:bodyPr>
            <a:normAutofit/>
          </a:bodyPr>
          <a:lstStyle/>
          <a:p>
            <a:r>
              <a:rPr lang="en-US" sz="2400" dirty="0"/>
              <a:t>Download all jars that you need</a:t>
            </a:r>
          </a:p>
          <a:p>
            <a:r>
              <a:rPr lang="en-US" sz="2400" dirty="0"/>
              <a:t>Compile your source code – with a compilation </a:t>
            </a:r>
            <a:r>
              <a:rPr lang="en-US" sz="2400" dirty="0" err="1"/>
              <a:t>classpath</a:t>
            </a:r>
            <a:endParaRPr lang="en-US" sz="2400" dirty="0"/>
          </a:p>
          <a:p>
            <a:r>
              <a:rPr lang="en-US" sz="2400" dirty="0"/>
              <a:t>Execute your tests – with a test </a:t>
            </a:r>
            <a:r>
              <a:rPr lang="en-US" sz="2400" dirty="0" err="1"/>
              <a:t>classpath</a:t>
            </a:r>
            <a:endParaRPr lang="en-US" sz="2400" dirty="0"/>
          </a:p>
          <a:p>
            <a:r>
              <a:rPr lang="en-US" sz="2400" dirty="0"/>
              <a:t>Package your project - with a runtime </a:t>
            </a:r>
            <a:r>
              <a:rPr lang="en-US" sz="2400" dirty="0" err="1"/>
              <a:t>classpath</a:t>
            </a:r>
            <a:endParaRPr lang="en-US" sz="2400" dirty="0"/>
          </a:p>
          <a:p>
            <a:r>
              <a:rPr lang="en-US" sz="2400" dirty="0"/>
              <a:t>Release your project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04778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D2203D6-46B2-544A-AEDD-86624A2E7DA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361085" y="6434667"/>
            <a:ext cx="1830916" cy="423333"/>
          </a:xfrm>
          <a:prstGeom prst="rect">
            <a:avLst/>
          </a:prstGeom>
        </p:spPr>
        <p:txBody>
          <a:bodyPr/>
          <a:lstStyle/>
          <a:p>
            <a:pPr defTabSz="914377"/>
            <a:fld id="{3A707DD9-E92B-45E8-BE0A-E6B2EDF345EB}" type="slidenum">
              <a:rPr lang="en-US">
                <a:solidFill>
                  <a:srgbClr val="222222"/>
                </a:solidFill>
                <a:latin typeface="Calibri"/>
              </a:rPr>
              <a:pPr defTabSz="914377"/>
              <a:t>5</a:t>
            </a:fld>
            <a:endParaRPr lang="en-US" dirty="0">
              <a:solidFill>
                <a:srgbClr val="222222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735832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What is a dependency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A29D9518-7C96-2541-9877-A186C1F61ED3}"/>
              </a:ext>
            </a:extLst>
          </p:cNvPr>
          <p:cNvSpPr/>
          <p:nvPr/>
        </p:nvSpPr>
        <p:spPr>
          <a:xfrm>
            <a:off x="8128000" y="1989670"/>
            <a:ext cx="3471334" cy="2768600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1B4F3F-F495-7544-932F-D1EF7276E0B9}"/>
              </a:ext>
            </a:extLst>
          </p:cNvPr>
          <p:cNvSpPr/>
          <p:nvPr/>
        </p:nvSpPr>
        <p:spPr>
          <a:xfrm>
            <a:off x="8492066" y="2263484"/>
            <a:ext cx="2743201" cy="1447800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lombok-1.18.6.jar</a:t>
            </a:r>
          </a:p>
        </p:txBody>
      </p:sp>
      <p:sp>
        <p:nvSpPr>
          <p:cNvPr id="10" name="Snip Single Corner Rectangle 9">
            <a:extLst>
              <a:ext uri="{FF2B5EF4-FFF2-40B4-BE49-F238E27FC236}">
                <a16:creationId xmlns:a16="http://schemas.microsoft.com/office/drawing/2014/main" id="{ABBF6C8A-15C3-124F-A0C0-8D2F418C07FB}"/>
              </a:ext>
            </a:extLst>
          </p:cNvPr>
          <p:cNvSpPr/>
          <p:nvPr/>
        </p:nvSpPr>
        <p:spPr>
          <a:xfrm>
            <a:off x="9550399" y="3815764"/>
            <a:ext cx="1684868" cy="592667"/>
          </a:xfrm>
          <a:prstGeom prst="snip1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Metadata file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F9C84FB3-5D10-4E44-9E48-BA50665389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363" y="1439333"/>
            <a:ext cx="7818435" cy="4258734"/>
          </a:xfrm>
        </p:spPr>
        <p:txBody>
          <a:bodyPr>
            <a:normAutofit fontScale="92500" lnSpcReduction="10000"/>
          </a:bodyPr>
          <a:lstStyle/>
          <a:p>
            <a:r>
              <a:rPr lang="en-US" sz="1800" dirty="0"/>
              <a:t>Dependencies are uniquely identified by a GAV</a:t>
            </a:r>
          </a:p>
          <a:p>
            <a:pPr lvl="1"/>
            <a:r>
              <a:rPr lang="en-US" sz="1800" dirty="0"/>
              <a:t>G – group id. Usually identifies the owner and the base package</a:t>
            </a:r>
          </a:p>
          <a:p>
            <a:pPr lvl="1"/>
            <a:r>
              <a:rPr lang="en-US" sz="1800" dirty="0"/>
              <a:t>A – artifact if. Identifies the name of the library</a:t>
            </a:r>
          </a:p>
          <a:p>
            <a:pPr lvl="1"/>
            <a:r>
              <a:rPr lang="en-US" sz="1800" dirty="0"/>
              <a:t>V – version. Uniquely identifies the the release of the artifact</a:t>
            </a:r>
          </a:p>
          <a:p>
            <a:pPr marL="457200" lvl="1" indent="0">
              <a:buNone/>
            </a:pPr>
            <a:endParaRPr lang="en-US" sz="1800" dirty="0"/>
          </a:p>
          <a:p>
            <a:r>
              <a:rPr lang="en-US" sz="1800" dirty="0"/>
              <a:t>They consists of:</a:t>
            </a:r>
          </a:p>
          <a:p>
            <a:pPr lvl="1"/>
            <a:r>
              <a:rPr lang="en-US" sz="1800" dirty="0"/>
              <a:t>.jar file - packaged and compiled source</a:t>
            </a:r>
          </a:p>
          <a:p>
            <a:pPr lvl="1"/>
            <a:r>
              <a:rPr lang="en-US" sz="1800" dirty="0"/>
              <a:t>Metadata file – describing the dependencies of the dependency</a:t>
            </a:r>
          </a:p>
          <a:p>
            <a:pPr marL="457200" lvl="1" indent="0">
              <a:buNone/>
            </a:pPr>
            <a:endParaRPr lang="en-US" sz="1800" dirty="0"/>
          </a:p>
          <a:p>
            <a:r>
              <a:rPr lang="en-US" sz="1800" dirty="0"/>
              <a:t>Their dependencies are not bundled inside the .jar file</a:t>
            </a:r>
          </a:p>
          <a:p>
            <a:r>
              <a:rPr lang="en-US" sz="1800" dirty="0"/>
              <a:t>The dependencies of the dependency are called transitive dependencies</a:t>
            </a:r>
          </a:p>
          <a:p>
            <a:r>
              <a:rPr lang="en-US" sz="1800" dirty="0"/>
              <a:t>If you are to use a library you need all its transitive dependencies</a:t>
            </a:r>
            <a:endParaRPr lang="uk-UA" sz="1800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80DD5B6-A2AA-4D42-9996-44DEB5E12D45}"/>
              </a:ext>
            </a:extLst>
          </p:cNvPr>
          <p:cNvSpPr txBox="1"/>
          <p:nvPr/>
        </p:nvSpPr>
        <p:spPr>
          <a:xfrm>
            <a:off x="7899401" y="1595010"/>
            <a:ext cx="3987802" cy="394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b="1" dirty="0"/>
              <a:t>org.projectlombok:lombok:1.18.6</a:t>
            </a:r>
            <a:endParaRPr lang="en-US" b="1" dirty="0">
              <a:solidFill>
                <a:srgbClr val="444444"/>
              </a:solidFill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25570561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Dependency Versioning 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06D0B5B-3817-DD4E-8DD1-F535FA38DF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363" y="1140823"/>
            <a:ext cx="10020254" cy="4871039"/>
          </a:xfrm>
        </p:spPr>
        <p:txBody>
          <a:bodyPr>
            <a:normAutofit/>
          </a:bodyPr>
          <a:lstStyle/>
          <a:p>
            <a:r>
              <a:rPr lang="en-US" sz="2400" dirty="0"/>
              <a:t>The most common versioning scheme is Semantic Versioning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When a new version is released and the increment is in:</a:t>
            </a:r>
          </a:p>
          <a:p>
            <a:pPr lvl="1"/>
            <a:r>
              <a:rPr lang="en-US" sz="2400" dirty="0"/>
              <a:t>Patch – a bug fix (backward compatible)</a:t>
            </a:r>
          </a:p>
          <a:p>
            <a:pPr lvl="1"/>
            <a:r>
              <a:rPr lang="en-US" sz="2400" dirty="0"/>
              <a:t>Minor – a new feature (backward compatible)</a:t>
            </a:r>
          </a:p>
          <a:p>
            <a:pPr lvl="1"/>
            <a:r>
              <a:rPr lang="en-US" sz="2400" dirty="0"/>
              <a:t>Major – backward incompatible changes (features or bugfixes)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E54E410-A5FE-BC4A-8F17-C5A4A795FDA4}"/>
              </a:ext>
            </a:extLst>
          </p:cNvPr>
          <p:cNvSpPr txBox="1"/>
          <p:nvPr/>
        </p:nvSpPr>
        <p:spPr>
          <a:xfrm>
            <a:off x="5427134" y="1896531"/>
            <a:ext cx="939800" cy="3945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dirty="0">
                <a:solidFill>
                  <a:srgbClr val="444444"/>
                </a:solidFill>
                <a:latin typeface="Trebuchet MS"/>
                <a:cs typeface="Trebuchet MS"/>
              </a:rPr>
              <a:t>1.18.6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CB79E8D-FE9F-064C-A409-792F1B45F131}"/>
              </a:ext>
            </a:extLst>
          </p:cNvPr>
          <p:cNvCxnSpPr>
            <a:cxnSpLocks/>
            <a:stCxn id="2" idx="1"/>
            <a:endCxn id="15" idx="0"/>
          </p:cNvCxnSpPr>
          <p:nvPr/>
        </p:nvCxnSpPr>
        <p:spPr>
          <a:xfrm flipH="1">
            <a:off x="4745567" y="2093829"/>
            <a:ext cx="681567" cy="65783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EDEA755-3C12-B34E-810A-0F5E5C184AFF}"/>
              </a:ext>
            </a:extLst>
          </p:cNvPr>
          <p:cNvCxnSpPr>
            <a:cxnSpLocks/>
            <a:stCxn id="2" idx="2"/>
            <a:endCxn id="18" idx="0"/>
          </p:cNvCxnSpPr>
          <p:nvPr/>
        </p:nvCxnSpPr>
        <p:spPr>
          <a:xfrm>
            <a:off x="5897034" y="2291126"/>
            <a:ext cx="0" cy="5731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86804FC-CCAD-0041-B8A8-CEB3D5B32418}"/>
              </a:ext>
            </a:extLst>
          </p:cNvPr>
          <p:cNvCxnSpPr>
            <a:cxnSpLocks/>
            <a:stCxn id="2" idx="3"/>
            <a:endCxn id="20" idx="0"/>
          </p:cNvCxnSpPr>
          <p:nvPr/>
        </p:nvCxnSpPr>
        <p:spPr>
          <a:xfrm>
            <a:off x="6366934" y="2093829"/>
            <a:ext cx="623613" cy="65192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6C27D29B-24B8-3947-8EFC-67CEDB55A003}"/>
              </a:ext>
            </a:extLst>
          </p:cNvPr>
          <p:cNvSpPr txBox="1"/>
          <p:nvPr/>
        </p:nvSpPr>
        <p:spPr>
          <a:xfrm>
            <a:off x="4351867" y="2751665"/>
            <a:ext cx="787400" cy="3945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dirty="0">
                <a:solidFill>
                  <a:srgbClr val="444444"/>
                </a:solidFill>
                <a:latin typeface="Trebuchet MS"/>
                <a:cs typeface="Trebuchet MS"/>
              </a:rPr>
              <a:t>Major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BD8D251-4AEE-294C-8CBB-EDBD794B3451}"/>
              </a:ext>
            </a:extLst>
          </p:cNvPr>
          <p:cNvSpPr txBox="1"/>
          <p:nvPr/>
        </p:nvSpPr>
        <p:spPr>
          <a:xfrm>
            <a:off x="5503334" y="2864297"/>
            <a:ext cx="787400" cy="3945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dirty="0">
                <a:solidFill>
                  <a:srgbClr val="444444"/>
                </a:solidFill>
                <a:latin typeface="Trebuchet MS"/>
                <a:cs typeface="Trebuchet MS"/>
              </a:rPr>
              <a:t>Minor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F34F7B9-1987-1146-A94F-AD4978B24240}"/>
              </a:ext>
            </a:extLst>
          </p:cNvPr>
          <p:cNvSpPr txBox="1"/>
          <p:nvPr/>
        </p:nvSpPr>
        <p:spPr>
          <a:xfrm>
            <a:off x="6596847" y="2745758"/>
            <a:ext cx="787400" cy="3945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dirty="0">
                <a:solidFill>
                  <a:srgbClr val="444444"/>
                </a:solidFill>
                <a:latin typeface="Trebuchet MS"/>
                <a:cs typeface="Trebuchet MS"/>
              </a:rPr>
              <a:t>Patch</a:t>
            </a:r>
          </a:p>
        </p:txBody>
      </p:sp>
    </p:spTree>
    <p:extLst>
      <p:ext uri="{BB962C8B-B14F-4D97-AF65-F5344CB8AC3E}">
        <p14:creationId xmlns:p14="http://schemas.microsoft.com/office/powerpoint/2010/main" val="24729123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Example of a dependency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B537D57-9B2B-8C47-951A-A5920BF727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363" y="1140823"/>
            <a:ext cx="11631340" cy="531222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A65D3C-1371-C84F-B6B8-3C565D41F0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137" y="2163678"/>
            <a:ext cx="5185873" cy="27496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7183BAD-5154-DA47-A0BC-C6443A4DC8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6285" y="3062845"/>
            <a:ext cx="2877683" cy="986792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73B9064-D0DB-C743-8B8A-33579925ABF9}"/>
              </a:ext>
            </a:extLst>
          </p:cNvPr>
          <p:cNvCxnSpPr>
            <a:cxnSpLocks/>
            <a:endCxn id="7" idx="1"/>
          </p:cNvCxnSpPr>
          <p:nvPr/>
        </p:nvCxnSpPr>
        <p:spPr>
          <a:xfrm flipV="1">
            <a:off x="5533283" y="3556241"/>
            <a:ext cx="633002" cy="6923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A0EB0DC5-2C07-E049-B651-58EBB9BF40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3790" y="4266099"/>
            <a:ext cx="2717661" cy="1155541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B195E8D-E513-1944-93A0-D242F320BBE9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5540788" y="4660779"/>
            <a:ext cx="633002" cy="18309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CC62946-047F-F541-8932-EE0804372C59}"/>
              </a:ext>
            </a:extLst>
          </p:cNvPr>
          <p:cNvCxnSpPr>
            <a:cxnSpLocks/>
          </p:cNvCxnSpPr>
          <p:nvPr/>
        </p:nvCxnSpPr>
        <p:spPr>
          <a:xfrm>
            <a:off x="8985131" y="3552293"/>
            <a:ext cx="425115" cy="1125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4BB9F24-AB87-1349-8EAE-E3E0411850F7}"/>
              </a:ext>
            </a:extLst>
          </p:cNvPr>
          <p:cNvCxnSpPr>
            <a:cxnSpLocks/>
          </p:cNvCxnSpPr>
          <p:nvPr/>
        </p:nvCxnSpPr>
        <p:spPr>
          <a:xfrm>
            <a:off x="8891451" y="4769523"/>
            <a:ext cx="45284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31" name="Picture 30">
            <a:extLst>
              <a:ext uri="{FF2B5EF4-FFF2-40B4-BE49-F238E27FC236}">
                <a16:creationId xmlns:a16="http://schemas.microsoft.com/office/drawing/2014/main" id="{7719655D-4D3F-5646-BE21-33E02B82F2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27726" y="2969750"/>
            <a:ext cx="2581457" cy="2174381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12650261-DC1F-6A44-A8A4-621EA827CFE6}"/>
              </a:ext>
            </a:extLst>
          </p:cNvPr>
          <p:cNvSpPr txBox="1"/>
          <p:nvPr/>
        </p:nvSpPr>
        <p:spPr>
          <a:xfrm>
            <a:off x="2516810" y="1276365"/>
            <a:ext cx="6322422" cy="293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200" dirty="0">
                <a:solidFill>
                  <a:srgbClr val="444444"/>
                </a:solidFill>
                <a:cs typeface="Trebuchet MS"/>
                <a:hlinkClick r:id="rId7"/>
              </a:rPr>
              <a:t>https://</a:t>
            </a:r>
            <a:r>
              <a:rPr lang="en-US" sz="1200" dirty="0" err="1">
                <a:solidFill>
                  <a:srgbClr val="444444"/>
                </a:solidFill>
                <a:cs typeface="Trebuchet MS"/>
                <a:hlinkClick r:id="rId7"/>
              </a:rPr>
              <a:t>mvnrepository.com</a:t>
            </a:r>
            <a:r>
              <a:rPr lang="en-US" sz="1200" dirty="0">
                <a:solidFill>
                  <a:srgbClr val="444444"/>
                </a:solidFill>
                <a:cs typeface="Trebuchet MS"/>
                <a:hlinkClick r:id="rId7"/>
              </a:rPr>
              <a:t>/artifact/</a:t>
            </a:r>
            <a:r>
              <a:rPr lang="en-US" sz="1200" dirty="0" err="1">
                <a:solidFill>
                  <a:srgbClr val="444444"/>
                </a:solidFill>
                <a:cs typeface="Trebuchet MS"/>
                <a:hlinkClick r:id="rId7"/>
              </a:rPr>
              <a:t>com.google.http</a:t>
            </a:r>
            <a:r>
              <a:rPr lang="en-US" sz="1200" dirty="0">
                <a:solidFill>
                  <a:srgbClr val="444444"/>
                </a:solidFill>
                <a:cs typeface="Trebuchet MS"/>
                <a:hlinkClick r:id="rId7"/>
              </a:rPr>
              <a:t>-client/google-http-client/1.29.0</a:t>
            </a:r>
            <a:endParaRPr lang="en-US" sz="1200" dirty="0">
              <a:solidFill>
                <a:srgbClr val="444444"/>
              </a:solidFill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5344207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Dependency scopes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06D0B5B-3817-DD4E-8DD1-F535FA38DF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763" y="1352490"/>
            <a:ext cx="10020254" cy="417624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Scopes show when a dependency is needed:</a:t>
            </a:r>
          </a:p>
          <a:p>
            <a:r>
              <a:rPr lang="en-US" sz="2400" dirty="0"/>
              <a:t>Compile – needed for compilation and runtime</a:t>
            </a:r>
          </a:p>
          <a:p>
            <a:r>
              <a:rPr lang="en-US" sz="2400" dirty="0"/>
              <a:t>Runtime – needed for runtime only</a:t>
            </a:r>
          </a:p>
          <a:p>
            <a:r>
              <a:rPr lang="en-US" sz="2400" dirty="0"/>
              <a:t>Test – needed for compilation and runtime of Test classes</a:t>
            </a:r>
          </a:p>
          <a:p>
            <a:r>
              <a:rPr lang="en-US" sz="2400" dirty="0"/>
              <a:t>Provided – needed for compilation but</a:t>
            </a:r>
          </a:p>
          <a:p>
            <a:pPr lvl="1"/>
            <a:r>
              <a:rPr lang="en-US" sz="2400" dirty="0"/>
              <a:t>Is not transitive</a:t>
            </a:r>
          </a:p>
          <a:p>
            <a:pPr lvl="1"/>
            <a:r>
              <a:rPr lang="en-US" sz="2400" dirty="0"/>
              <a:t>It will not be packaged (in the case of .war files)</a:t>
            </a:r>
          </a:p>
        </p:txBody>
      </p:sp>
    </p:spTree>
    <p:extLst>
      <p:ext uri="{BB962C8B-B14F-4D97-AF65-F5344CB8AC3E}">
        <p14:creationId xmlns:p14="http://schemas.microsoft.com/office/powerpoint/2010/main" val="23066856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How to build project (maven gradle)">
  <a:themeElements>
    <a:clrScheme name="EPAM_Color">
      <a:dk1>
        <a:srgbClr val="464547"/>
      </a:dk1>
      <a:lt1>
        <a:sysClr val="window" lastClr="FFFFFF"/>
      </a:lt1>
      <a:dk2>
        <a:srgbClr val="666666"/>
      </a:dk2>
      <a:lt2>
        <a:srgbClr val="999999"/>
      </a:lt2>
      <a:accent1>
        <a:srgbClr val="CCCCCC"/>
      </a:accent1>
      <a:accent2>
        <a:srgbClr val="39C2D7"/>
      </a:accent2>
      <a:accent3>
        <a:srgbClr val="1B8BA0"/>
      </a:accent3>
      <a:accent4>
        <a:srgbClr val="A3C644"/>
      </a:accent4>
      <a:accent5>
        <a:srgbClr val="7F993A"/>
      </a:accent5>
      <a:accent6>
        <a:srgbClr val="B22746"/>
      </a:accent6>
      <a:hlink>
        <a:srgbClr val="32B6CE"/>
      </a:hlink>
      <a:folHlink>
        <a:srgbClr val="1B8A9F"/>
      </a:folHlink>
    </a:clrScheme>
    <a:fontScheme name="Slipstream">
      <a:majorFont>
        <a:latin typeface="Trebuchet MS"/>
        <a:ea typeface=""/>
        <a:cs typeface=""/>
        <a:font script="Jpan" typeface="ＭＳ ゴシック"/>
        <a:font script="Hang" typeface="HY그래픽B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ＭＳ ゴシック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lnSpc>
            <a:spcPct val="120000"/>
          </a:lnSpc>
          <a:defRPr dirty="0" err="1">
            <a:solidFill>
              <a:srgbClr val="444444"/>
            </a:solidFill>
            <a:latin typeface="Trebuchet MS"/>
            <a:cs typeface="Trebuchet MS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Breakers">
  <a:themeElements>
    <a:clrScheme name="Custom 8">
      <a:dk1>
        <a:srgbClr val="222222"/>
      </a:dk1>
      <a:lt1>
        <a:srgbClr val="FFFFFF"/>
      </a:lt1>
      <a:dk2>
        <a:srgbClr val="464547"/>
      </a:dk2>
      <a:lt2>
        <a:srgbClr val="CCCCCC"/>
      </a:lt2>
      <a:accent1>
        <a:srgbClr val="222222"/>
      </a:accent1>
      <a:accent2>
        <a:srgbClr val="76CDD8"/>
      </a:accent2>
      <a:accent3>
        <a:srgbClr val="008ACF"/>
      </a:accent3>
      <a:accent4>
        <a:srgbClr val="CEDB56"/>
      </a:accent4>
      <a:accent5>
        <a:srgbClr val="39C2D7"/>
      </a:accent5>
      <a:accent6>
        <a:srgbClr val="D35D47"/>
      </a:accent6>
      <a:hlink>
        <a:srgbClr val="76CDD8"/>
      </a:hlink>
      <a:folHlink>
        <a:srgbClr val="76CDD8"/>
      </a:folHlink>
    </a:clrScheme>
    <a:fontScheme name="EPAM September 2017 - PPT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AM PPTX Template" id="{07F0FB55-CFFA-47CA-99A0-A77E3213ACA6}" vid="{67367244-F583-44E6-8F01-4BEACD686630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5472</TotalTime>
  <Words>746</Words>
  <Application>Microsoft Macintosh PowerPoint</Application>
  <PresentationFormat>Widescreen</PresentationFormat>
  <Paragraphs>160</Paragraphs>
  <Slides>15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15</vt:i4>
      </vt:variant>
    </vt:vector>
  </HeadingPairs>
  <TitlesOfParts>
    <vt:vector size="25" baseType="lpstr">
      <vt:lpstr>ＭＳ Ｐゴシック</vt:lpstr>
      <vt:lpstr>Arial</vt:lpstr>
      <vt:lpstr>Arial Black</vt:lpstr>
      <vt:lpstr>Calibri</vt:lpstr>
      <vt:lpstr>Calibri Light</vt:lpstr>
      <vt:lpstr>Lucida Grande</vt:lpstr>
      <vt:lpstr>Trebuchet MS</vt:lpstr>
      <vt:lpstr>Office Theme</vt:lpstr>
      <vt:lpstr>How to build project (maven gradle)</vt:lpstr>
      <vt:lpstr>Breakers</vt:lpstr>
      <vt:lpstr>PowerPoint Presentation</vt:lpstr>
      <vt:lpstr>PowerPoint Presentation</vt:lpstr>
      <vt:lpstr>PowerPoint Presentation</vt:lpstr>
      <vt:lpstr>PowerPoint Presentation</vt:lpstr>
      <vt:lpstr>DEMO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Ivaylo Kolev</dc:creator>
  <cp:lastModifiedBy>Ivaylo Kolev</cp:lastModifiedBy>
  <cp:revision>59</cp:revision>
  <dcterms:created xsi:type="dcterms:W3CDTF">2019-03-29T14:33:27Z</dcterms:created>
  <dcterms:modified xsi:type="dcterms:W3CDTF">2019-04-02T12:13:17Z</dcterms:modified>
</cp:coreProperties>
</file>